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12" d="100"/>
          <a:sy n="112" d="100"/>
        </p:scale>
        <p:origin x="51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9C65-A2F0-4DAE-A758-153D541F12A6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CFBF-87CC-4CA4-B0A1-C19E107A5D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244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9C65-A2F0-4DAE-A758-153D541F12A6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CFBF-87CC-4CA4-B0A1-C19E107A5D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782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9C65-A2F0-4DAE-A758-153D541F12A6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CFBF-87CC-4CA4-B0A1-C19E107A5D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306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9C65-A2F0-4DAE-A758-153D541F12A6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CFBF-87CC-4CA4-B0A1-C19E107A5D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06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9C65-A2F0-4DAE-A758-153D541F12A6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CFBF-87CC-4CA4-B0A1-C19E107A5D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452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9C65-A2F0-4DAE-A758-153D541F12A6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CFBF-87CC-4CA4-B0A1-C19E107A5D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75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9C65-A2F0-4DAE-A758-153D541F12A6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CFBF-87CC-4CA4-B0A1-C19E107A5D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662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9C65-A2F0-4DAE-A758-153D541F12A6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CFBF-87CC-4CA4-B0A1-C19E107A5D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753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9C65-A2F0-4DAE-A758-153D541F12A6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CFBF-87CC-4CA4-B0A1-C19E107A5D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12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9C65-A2F0-4DAE-A758-153D541F12A6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CFBF-87CC-4CA4-B0A1-C19E107A5D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23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F9C65-A2F0-4DAE-A758-153D541F12A6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4CCFBF-87CC-4CA4-B0A1-C19E107A5D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657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F9C65-A2F0-4DAE-A758-153D541F12A6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CCFBF-87CC-4CA4-B0A1-C19E107A5D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68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1775534"/>
            <a:ext cx="1219200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Менеджер паролей </a:t>
            </a:r>
            <a:r>
              <a:rPr lang="en-US" sz="480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PasswordPass</a:t>
            </a:r>
            <a:endParaRPr lang="ru-RU" sz="48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407194" y="2967335"/>
            <a:ext cx="537762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Здесь я расскажу о своем проекте</a:t>
            </a:r>
            <a:endParaRPr lang="ru-RU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032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Как работает?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08192"/>
          </a:xfrm>
        </p:spPr>
        <p:txBody>
          <a:bodyPr/>
          <a:lstStyle/>
          <a:p>
            <a:r>
              <a:rPr lang="ru-RU" dirty="0"/>
              <a:t>Менеджер паролей работает как </a:t>
            </a:r>
            <a:r>
              <a:rPr lang="ru-RU" b="1" dirty="0"/>
              <a:t>безопасное хранилище, где все пароли зашифрованы и защищены мастер-паролем</a:t>
            </a:r>
            <a:r>
              <a:rPr lang="ru-RU" dirty="0"/>
              <a:t>, который известен только пользователю. 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3133817"/>
            <a:ext cx="627447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Как использовать?</a:t>
            </a:r>
            <a:endParaRPr lang="ru-RU" sz="4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8200" y="3903258"/>
            <a:ext cx="11353800" cy="276998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ru-RU" sz="2400" b="1" dirty="0"/>
              <a:t>Когда пользователь заходит в менеджер паролей</a:t>
            </a:r>
            <a:r>
              <a:rPr lang="ru-RU" sz="2400" dirty="0"/>
              <a:t>, происходит следующее:</a:t>
            </a:r>
          </a:p>
          <a:p>
            <a:r>
              <a:rPr lang="ru-RU" sz="2400" dirty="0" smtClean="0"/>
              <a:t>Он </a:t>
            </a:r>
            <a:r>
              <a:rPr lang="ru-RU" sz="2400" dirty="0"/>
              <a:t>вводит мастер-пароль, чтобы получить доступ к своему хранилищу </a:t>
            </a:r>
            <a:r>
              <a:rPr lang="ru-RU" sz="2400" dirty="0" smtClean="0"/>
              <a:t>паролей.</a:t>
            </a:r>
          </a:p>
          <a:p>
            <a:r>
              <a:rPr lang="ru-RU" sz="2400" dirty="0" smtClean="0"/>
              <a:t>Если </a:t>
            </a:r>
            <a:r>
              <a:rPr lang="ru-RU" sz="2400" dirty="0"/>
              <a:t>мастер-пароль введён правильно и успешно прошёл проверку, менеджер паролей </a:t>
            </a:r>
            <a:endParaRPr lang="ru-RU" sz="2400" dirty="0" smtClean="0"/>
          </a:p>
          <a:p>
            <a:r>
              <a:rPr lang="ru-RU" sz="2400" b="1" dirty="0" smtClean="0"/>
              <a:t>расшифровывает </a:t>
            </a:r>
            <a:r>
              <a:rPr lang="ru-RU" sz="2400" b="1" dirty="0"/>
              <a:t>с его помощью всю базу с паролями</a:t>
            </a:r>
            <a:r>
              <a:rPr lang="ru-RU" sz="2400" dirty="0"/>
              <a:t>. </a:t>
            </a:r>
          </a:p>
          <a:p>
            <a:pPr algn="ctr"/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3595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Особенности менеджера паролей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Генерация сложных </a:t>
            </a:r>
            <a:r>
              <a:rPr lang="ru-RU" b="1" dirty="0" smtClean="0"/>
              <a:t>паролей </a:t>
            </a:r>
            <a:r>
              <a:rPr lang="ru-RU" dirty="0" smtClean="0"/>
              <a:t>- </a:t>
            </a:r>
            <a:r>
              <a:rPr lang="ru-RU" dirty="0"/>
              <a:t>Менеджер может создавать уникальные, сложные пароли для каждого аккаунта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b="1" dirty="0" err="1" smtClean="0"/>
              <a:t>Автозаполнение</a:t>
            </a:r>
            <a:r>
              <a:rPr lang="ru-RU" b="1" dirty="0" smtClean="0"/>
              <a:t> </a:t>
            </a:r>
            <a:r>
              <a:rPr lang="ru-RU" dirty="0" smtClean="0"/>
              <a:t>- </a:t>
            </a:r>
            <a:r>
              <a:rPr lang="ru-RU" dirty="0"/>
              <a:t>Когда пользователь входит на сайт или в приложение, менеджер паролей </a:t>
            </a:r>
            <a:r>
              <a:rPr lang="ru-RU" b="1" dirty="0"/>
              <a:t>автоматически подставляет логин и пароль</a:t>
            </a:r>
            <a:r>
              <a:rPr lang="ru-RU" dirty="0"/>
              <a:t>, экономя время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b="1" dirty="0"/>
              <a:t>Синхронизация между </a:t>
            </a:r>
            <a:r>
              <a:rPr lang="ru-RU" b="1" dirty="0" smtClean="0"/>
              <a:t>устройствами </a:t>
            </a:r>
            <a:r>
              <a:rPr lang="ru-RU" dirty="0" smtClean="0"/>
              <a:t>- </a:t>
            </a:r>
            <a:r>
              <a:rPr lang="ru-RU" dirty="0"/>
              <a:t>Пароли синхронизируются между устройствами (телефон, компьютер, планшет), чтобы можно было получить доступ к ним в любом месте.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27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Что важно помнить при использовании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Важно не потерять мастер-пароль и не забыть ПИН-код, иначе восстановить доступ к данным будет затруднительно либо невозможно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НЕ сообщать никому мастер-пароль и ПИН-код.</a:t>
            </a:r>
          </a:p>
          <a:p>
            <a:r>
              <a:rPr lang="ru-RU" dirty="0" smtClean="0"/>
              <a:t>Также стоит придумать надежный мастер-пароль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57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Задачи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Добавление </a:t>
            </a:r>
            <a:r>
              <a:rPr lang="ru-RU" sz="3600" dirty="0" smtClean="0"/>
              <a:t>мастер-пароля.</a:t>
            </a:r>
          </a:p>
          <a:p>
            <a:r>
              <a:rPr lang="ru-RU" sz="3600" dirty="0"/>
              <a:t>Создание </a:t>
            </a:r>
            <a:r>
              <a:rPr lang="ru-RU" sz="3600" dirty="0" smtClean="0"/>
              <a:t>бота.</a:t>
            </a:r>
          </a:p>
          <a:p>
            <a:r>
              <a:rPr lang="ru-RU" sz="3600" dirty="0"/>
              <a:t>Создание библиотеки </a:t>
            </a:r>
            <a:r>
              <a:rPr lang="ru-RU" sz="3600" dirty="0" smtClean="0"/>
              <a:t>паролей.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21074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Цели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Создание безопасного хранилища для </a:t>
            </a:r>
            <a:r>
              <a:rPr lang="ru-RU" sz="3600" dirty="0" smtClean="0"/>
              <a:t>паролей.</a:t>
            </a:r>
          </a:p>
          <a:p>
            <a:r>
              <a:rPr lang="ru-RU" sz="3600" dirty="0"/>
              <a:t>Генерация надежных </a:t>
            </a:r>
            <a:r>
              <a:rPr lang="ru-RU" sz="3600" dirty="0" smtClean="0"/>
              <a:t>паролей.</a:t>
            </a:r>
          </a:p>
          <a:p>
            <a:r>
              <a:rPr lang="ru-RU" sz="3600" dirty="0"/>
              <a:t>Синхронизация </a:t>
            </a:r>
            <a:r>
              <a:rPr lang="ru-RU" sz="3600" dirty="0" smtClean="0"/>
              <a:t>данных.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70228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-67700" y="2967335"/>
            <a:ext cx="123274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Спасибо что прослушали меня</a:t>
            </a:r>
            <a:endParaRPr lang="ru-RU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1329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148</Words>
  <Application>Microsoft Office PowerPoint</Application>
  <PresentationFormat>Широкоэкранный</PresentationFormat>
  <Paragraphs>26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Тема Office</vt:lpstr>
      <vt:lpstr>Презентация PowerPoint</vt:lpstr>
      <vt:lpstr>Как работает?</vt:lpstr>
      <vt:lpstr>Особенности менеджера паролей</vt:lpstr>
      <vt:lpstr>Что важно помнить при использовании</vt:lpstr>
      <vt:lpstr>Задачи</vt:lpstr>
      <vt:lpstr>Цели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Student</dc:creator>
  <cp:lastModifiedBy>Student</cp:lastModifiedBy>
  <cp:revision>4</cp:revision>
  <dcterms:created xsi:type="dcterms:W3CDTF">2025-05-14T03:24:43Z</dcterms:created>
  <dcterms:modified xsi:type="dcterms:W3CDTF">2025-05-14T04:01:09Z</dcterms:modified>
</cp:coreProperties>
</file>