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leshwori Joshi" initials="DJ" lastIdx="1" clrIdx="0">
    <p:extLst>
      <p:ext uri="{19B8F6BF-5375-455C-9EA6-DF929625EA0E}">
        <p15:presenceInfo xmlns:p15="http://schemas.microsoft.com/office/powerpoint/2012/main" userId="4f09a9652e13aa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BB7E-64AE-46DA-9BB8-3268764CA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F83F4-7BB0-4537-B6E4-F84CDCF5D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B3CBA-9D8D-478A-8D36-0098782A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9545-F13F-4722-897B-8B77599A09F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EA0BD-EFA9-46FC-8D86-9E1CC8C8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2A367-7EBA-4038-A162-2711BB20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45E5-95D7-48B0-9291-D4D6079D0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6145-32FC-41F6-A574-5AC216BD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D4188-A875-4136-B8E5-395E6E475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3594A-0DFB-4D39-A57D-6CA8F595F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9545-F13F-4722-897B-8B77599A09F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0F6FF-596F-4FB6-AF7C-BAD229235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E77EF-FA99-4A4B-AA11-B9733216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45E5-95D7-48B0-9291-D4D6079D0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0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45DA1-210F-4143-AE80-0B3D75360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323B4-263D-4845-8FDB-50E5DF5DA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06355-D130-42A4-A44C-9129E3D6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9545-F13F-4722-897B-8B77599A09F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8EAA5-D41C-43AF-BE7D-A7E63083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CD33C-5B89-4D7A-ABF9-F831F6ED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45E5-95D7-48B0-9291-D4D6079D0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BC04-51E5-4D7E-B83D-04BB4BE5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0014-EC52-45F2-AA36-9ADECA8DC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49EB7-F541-43A2-93B8-D6BEAA53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9545-F13F-4722-897B-8B77599A09F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ABCEA-01A4-4F52-A77E-F7BB8D26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54091-23B3-4FF2-AC5D-DBC0EDCC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45E5-95D7-48B0-9291-D4D6079D0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3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FF81-F1D9-44CE-9BF0-27B76190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3ACB2-DDB9-46E2-A5BE-5AA94D31D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C44D1-76B7-415F-8A7F-07BA1FB72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9545-F13F-4722-897B-8B77599A09F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09F6A-DA46-47E7-888B-7C703B25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4966D-01C0-437C-BBFA-956369FC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45E5-95D7-48B0-9291-D4D6079D0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5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A472-25A0-4DEB-AA90-397A1075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15BF6-09A0-48E0-8996-8C893310C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A2C2F-3607-4D12-81FF-2A9034788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DC503-5DF2-4C59-A328-48707DEF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9545-F13F-4722-897B-8B77599A09F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C3847-FC67-4597-99B1-AAF4D2F29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6E7CF-F2B8-49F3-A470-C30ADE3C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45E5-95D7-48B0-9291-D4D6079D0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3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A4A1-E06C-4857-8956-6D0AB03E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DDE05-F55E-4386-8834-F67D0726A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68AEF-C462-4928-85C7-FCA708976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746E80-AE6A-4386-8137-B51F6031E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0558C-58BE-4CFC-B7E6-1AF89274B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10B9C-19E4-4627-A3B1-01DC8FB1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9545-F13F-4722-897B-8B77599A09F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DF3C4-BA58-463D-BBFB-1F8C61E7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887B7C-FAB0-4FD9-B388-17D5EFA0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45E5-95D7-48B0-9291-D4D6079D0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8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E4F8-54B9-4596-A60D-F462D818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266B4-6C75-4049-888F-40E6A13C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9545-F13F-4722-897B-8B77599A09F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28344-078D-4E54-A539-74574987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9E897-7CE8-4285-AE1C-9BD1003D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45E5-95D7-48B0-9291-D4D6079D0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8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1FB6E5-BCA5-44E7-A200-B5A9DD93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9545-F13F-4722-897B-8B77599A09F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7EED7B-3E9A-4BE6-BB74-E9324607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9BAED-E3C1-4EA7-B0DC-E36A61F9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45E5-95D7-48B0-9291-D4D6079D0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1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924D9-0315-4C7C-BDB8-B334C8C4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68976-ED68-4ABB-9EB2-CD7B5B096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6F631-A8D2-4268-B94E-7656624C7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2FCFE-419B-46DC-BBAF-4E83A7E8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9545-F13F-4722-897B-8B77599A09F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D7755-EFD7-4242-9FA8-2DEACE5A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39762-7F3E-4E56-8E0E-A5BA2981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45E5-95D7-48B0-9291-D4D6079D0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1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C35E6-E958-4502-AFB1-E23702370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8983D-589F-4F31-B860-CCD4898B6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DD678-BC87-4AE2-A88B-464D1B63A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FFE68-B629-44F6-9BA5-8A9924FD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9545-F13F-4722-897B-8B77599A09F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421B3-AB95-4676-9C53-F132B656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1DE62-6D9D-4CE5-A4B3-43B634BD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45E5-95D7-48B0-9291-D4D6079D0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5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368FAB-B40C-4645-AC2C-0B49F40C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F398E-850F-43B3-BA18-DEAF8335F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B4845-CC5C-43E6-9763-52F59A9D5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89545-F13F-4722-897B-8B77599A09F7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905D9-6FB3-42A4-B97E-F1EC22341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B8A8F-01A3-4133-AE07-B43BDDA45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145E5-95D7-48B0-9291-D4D6079D0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8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7E3A-FFDE-4E12-9E0C-E1D05B1A3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33179-BEE6-42C9-9840-4A4C5F7C64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By:</a:t>
            </a:r>
          </a:p>
          <a:p>
            <a:r>
              <a:rPr lang="en-US" dirty="0"/>
              <a:t>Dileshwori Joshi (28385)</a:t>
            </a:r>
          </a:p>
        </p:txBody>
      </p:sp>
    </p:spTree>
    <p:extLst>
      <p:ext uri="{BB962C8B-B14F-4D97-AF65-F5344CB8AC3E}">
        <p14:creationId xmlns:p14="http://schemas.microsoft.com/office/powerpoint/2010/main" val="147875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6B1E-5BD4-4241-AE40-690ABF0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0834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E040-54BA-40A3-A8E7-B0182AAF0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0506" y="987425"/>
            <a:ext cx="5764882" cy="48736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1: code snippet for installing packages and loading the file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8DC9B-34D1-4672-B619-FF9932194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741117"/>
            <a:ext cx="4750719" cy="376003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Firstly, all the environment variables are removed from the environment.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required packages and libraries are installed and loaded which consists of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tidyverse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arules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arulesviz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tidyverse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is used here for data manipulation, and tidying.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arules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arulesviz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are used for association mining and visualizing association respectively.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csv file is loaded, checked and analyzed. 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EDA166-0378-48E6-8A41-1F2532425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347" y="1954370"/>
            <a:ext cx="5029201" cy="164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3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1ADA-17A8-4184-8878-551E97A9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7634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40B3F-8DFC-4D0A-A42C-9AA228B17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133544"/>
            <a:ext cx="6172200" cy="47275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2: Code snippet for conversion of the data into transaction type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FC768-9109-4E65-A647-1ECE22C73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3939" y="1523206"/>
            <a:ext cx="4156073" cy="3815710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basket data is converted as factor to input as parameters to the split function.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split is done, the data frame is converted to transactions to ease the association rule mining.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30949-4B2F-44E8-BB2D-C87AA2CA1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212" y="1557056"/>
            <a:ext cx="57150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8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9DEC-899D-4280-A3FC-E8133A3F4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3886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34770A-BB3F-4E22-AA5B-7A5509E00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absolute item frequency of the top 30 items in the transactions is shown in the figure at the right.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kitchen gadgets and dishes are highest bought item and household helpers is 30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frequently bought item.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to increasing the sales of cutlery items, retailer can put it near kitchen gadgets.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summary(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retail_transactions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function gave the top five items as Kitchen gadgets, dishes, lighting, bathroom accessories and bags with the frequencies 20250, 16898, 15312, 14375, and 12680 respectively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78D38-67D8-4354-AAB2-E00BB1D0C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792502" cy="5649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3: Data visualization for top 30 frequently bought items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9413FF7-5BDE-43CF-9AFA-35F3412B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665" y="1302897"/>
            <a:ext cx="6172200" cy="374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7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2FC8-019C-43AF-B473-EB62A41C8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57201"/>
            <a:ext cx="5885477" cy="6604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Rule visualization - 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B9FC66-1828-4145-A4B1-45A1196AD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3769" y="1523205"/>
            <a:ext cx="3932237" cy="3811588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scatter plot illustrates the 85 rules produced by apriori algorithm at support=0.001 and confidence=0.1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darker the color of the circle, higher the value of the lift.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fig 4, the higher the correlation between the itemset (lift value), lower is the support.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C90F6-D9E4-4945-AA0A-1C489E028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7606" y="1117601"/>
            <a:ext cx="6807994" cy="5384799"/>
          </a:xfrm>
        </p:spPr>
        <p:txBody>
          <a:bodyPr>
            <a:normAutofit/>
          </a:bodyPr>
          <a:lstStyle/>
          <a:p>
            <a:pPr algn="ctr"/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4: Visualization of association rules with threshold support=0.001 and confidence=0.1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C455961-13CE-494F-BA3C-63AF54A74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214" y="1260480"/>
            <a:ext cx="6694386" cy="433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5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2CFE-8E43-4007-B338-E18BFD23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6388326" cy="95068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Rule Visualization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B1FD6-DC58-494B-B955-1DE3318CD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343" y="1407887"/>
            <a:ext cx="7010400" cy="522514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4: Visualization of association rules with threshold support=0.002 and confidence=0.2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E743A37-4DB3-490E-83A1-3CD04A058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1621972"/>
            <a:ext cx="3932237" cy="3811588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scatter plot illustrates the 3 rules produced by apriori algorithm at support=0.002 and confidence=0.2.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shows only 3 rules at the minimum threshold support of 0.002 and min. threshold confidence of 0.2.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only one rule with high lift according to the fig 4.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DED8C-9001-4EBB-8039-52D4A8CD7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971" y="1407887"/>
            <a:ext cx="6697143" cy="336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E4F23-3637-4732-946C-95033D210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4765"/>
            <a:ext cx="10515600" cy="13810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75476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412</Words>
  <Application>Microsoft Office PowerPoint</Application>
  <PresentationFormat>Widescreen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Adobe Gothic Std B</vt:lpstr>
      <vt:lpstr>Arial</vt:lpstr>
      <vt:lpstr>Calibri</vt:lpstr>
      <vt:lpstr>Calibri Light</vt:lpstr>
      <vt:lpstr>Times New Roman</vt:lpstr>
      <vt:lpstr>Wingdings</vt:lpstr>
      <vt:lpstr>Office Theme</vt:lpstr>
      <vt:lpstr>Data Mining Assignment 2</vt:lpstr>
      <vt:lpstr>Importing the file</vt:lpstr>
      <vt:lpstr>Data Conversion</vt:lpstr>
      <vt:lpstr>Data Visualization </vt:lpstr>
      <vt:lpstr>Association Rule visualization - I</vt:lpstr>
      <vt:lpstr>Association Rule Visualization - 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Dileshwori Joshi</dc:creator>
  <cp:lastModifiedBy>Dileshwori Joshi</cp:lastModifiedBy>
  <cp:revision>50</cp:revision>
  <dcterms:created xsi:type="dcterms:W3CDTF">2021-03-05T14:59:27Z</dcterms:created>
  <dcterms:modified xsi:type="dcterms:W3CDTF">2021-03-07T06:24:18Z</dcterms:modified>
</cp:coreProperties>
</file>