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7A18F-E313-0236-454F-896722E9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ADCD7-A2AB-0ACF-9696-10EE75F9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56B91-13C8-3A00-8FAB-89EE64AC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E0209-C39A-6E55-5B31-781F9176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8D14D-555C-B847-6774-65610F8B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6BDA7-1683-BECD-5261-91DB14C5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CE41F-4065-B58D-27D0-FFED0A08A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E9CB8-0161-0C9B-7EA7-0117A1B1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433E6-D3EE-F272-67DB-1137CF12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7D52C-83F6-CA28-9015-CCBCC1A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1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616F2-01B3-84ED-AFD7-D20CEBE3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D67F9-0C96-94FE-7ED2-3B1653AF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775A1-AB92-858E-6053-0B88300D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90A4A-B172-C1DF-C963-614B6EED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7AFE3-3B76-7AFB-DDFA-EDBEBA2B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E426-59E6-F77F-66CE-25E05BF4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D2337-B12C-80C0-78FB-CD5B572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1D598-E632-FC46-6B2E-2B0E3A36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1DAB1-762E-6E6B-3290-6212D41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F8DBF-1B4D-FB21-94D6-181960FA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79A3-7A6F-8D22-5AC8-21847DC5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902AC-31C6-BDFC-30A4-44A6DE6A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0C877-F655-F04E-238C-5D496B6B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B21DD-E367-A8CC-654D-46578E90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E1F70-8B53-D1B6-4314-3896F88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7561-3064-8E74-C1E3-EC9F3687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EF638-366E-7C16-23B5-51BF17948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C6DFF-B3A5-E2F1-CD5D-EA6DFEC3F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8FB02-05ED-E2AD-A2F2-3BD91819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39E49-B932-E1CA-60A9-BFF1DBF1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A4A7-A8FC-04AE-7484-FBB132ED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DCC9-61CE-00D3-BD2F-6C77FB70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C243-5DC5-D849-196E-9B2E7718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F7693-3782-EEBD-7306-D6059B3A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62444-DF56-E0B3-B190-0D60F2570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E3E2C-6B9B-60F0-3B26-52BE90B6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2CBF67-2358-E121-745A-539002BB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3F4252-BA03-EB23-97CF-BE81DABB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D8ED5C-2034-0B5E-DC5F-26ED405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CAA3-8C58-5A25-4D42-B31904E4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089CB-737E-0FCB-BDC4-2E2BB00B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F800A-3737-61DF-73CF-CB144879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0BB7F-7F7D-DDEB-66CE-DCBA4CC9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6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A982D-9EAF-1596-F8A4-E60EC1C2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0E152-0113-41B6-8D46-D00B87D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81250-CE90-8F9C-7F92-2728396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B3FA-9B6D-D414-99B5-C4AD869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DA1A7-19C1-9297-F63B-84301616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0D32A-8407-D21F-F5D6-914A5B7B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FB3C4-71E5-F9F8-9690-D68BF407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B9800-F4B5-9831-1DF0-53E8F0A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F045E-0BFA-BE75-54C1-D79B44D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C1FF-43A6-EAED-6D50-CA9E0404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3067B-3185-249F-3602-A8C651C9C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2B499-737A-F486-5D71-AE5B6679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3C86E-2BE9-C965-B22F-04C4885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C2F5B-45F7-3406-FABA-C6F65874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47512-61B2-472E-C5FA-7DB4BBD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A1FDD-1EB5-DACD-E8FB-A9F4C6C2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E36A4-ED95-19BC-A462-B4D9A2CD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EE315-639D-9651-5207-B53BC74C2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7407-4368-4719-B55D-2BB2DDF7AAF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D85C4-B1BF-BFBA-7FE1-26874A5AC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4B776-DEAA-F1FE-E5FB-5F9A861B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5091-FF6C-4650-8682-C3EE27EC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EAD8-CBA8-CE60-95A5-881856CA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这是一个示例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B56AF-4FEA-DB59-9FE0-F12B91F24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0332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这是一个示例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这是一个示例</dc:title>
  <dc:creator>翼鸣 王</dc:creator>
  <cp:lastModifiedBy>翼鸣 王</cp:lastModifiedBy>
  <cp:revision>1</cp:revision>
  <dcterms:created xsi:type="dcterms:W3CDTF">2024-01-19T04:53:31Z</dcterms:created>
  <dcterms:modified xsi:type="dcterms:W3CDTF">2024-01-19T04:53:51Z</dcterms:modified>
</cp:coreProperties>
</file>