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36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6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84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39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04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88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69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916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1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4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73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61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65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2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3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0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E095B0-CE54-4749-97BE-1484AF568B99}" type="datetimeFigureOut">
              <a:rPr lang="es-CO" smtClean="0"/>
              <a:t>15/10/2024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B848-BC68-4156-B76C-2FD93E92AF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631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6FCA-F6FA-3355-0165-57AC60834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BookApp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C466B2-244E-1D1C-DFD4-5C2F116E1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Manuel guzmán</a:t>
            </a:r>
          </a:p>
          <a:p>
            <a:r>
              <a:rPr lang="es-CO" dirty="0"/>
              <a:t>Alejandro Hernández</a:t>
            </a:r>
          </a:p>
          <a:p>
            <a:r>
              <a:rPr lang="es-CO" dirty="0" err="1"/>
              <a:t>Dileyson</a:t>
            </a:r>
            <a:r>
              <a:rPr lang="es-CO" dirty="0"/>
              <a:t> Echeverria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89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E2F2-0598-07F4-7E40-98B0C36A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18135"/>
            <a:ext cx="9404723" cy="3307404"/>
          </a:xfrm>
        </p:spPr>
        <p:txBody>
          <a:bodyPr/>
          <a:lstStyle/>
          <a:p>
            <a:pPr algn="ctr"/>
            <a:r>
              <a:rPr lang="es-CO" sz="7200" dirty="0"/>
              <a:t>Idea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D6AE8-5F2B-A298-6ABD-969E4AFC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868" y="6202680"/>
            <a:ext cx="4222985" cy="45719"/>
          </a:xfrm>
        </p:spPr>
        <p:txBody>
          <a:bodyPr>
            <a:normAutofit fontScale="25000" lnSpcReduction="20000"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948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9FBA4-47BB-1E56-543C-908E2A4B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27907-6404-9B0C-55F7-60AD4ECF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451" y="5515583"/>
            <a:ext cx="3279402" cy="732816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70B8E2-35F9-4DE2-5E2D-2E2EC1DD7BC4}"/>
              </a:ext>
            </a:extLst>
          </p:cNvPr>
          <p:cNvSpPr/>
          <p:nvPr/>
        </p:nvSpPr>
        <p:spPr>
          <a:xfrm>
            <a:off x="4698459" y="1488332"/>
            <a:ext cx="3132307" cy="10554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Login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56167F-DE79-06C3-D519-A9BE477A3FCC}"/>
              </a:ext>
            </a:extLst>
          </p:cNvPr>
          <p:cNvSpPr/>
          <p:nvPr/>
        </p:nvSpPr>
        <p:spPr>
          <a:xfrm>
            <a:off x="912237" y="1577096"/>
            <a:ext cx="3132307" cy="8779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Register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C4D439-728B-5A53-C897-D89BED7ECDB3}"/>
              </a:ext>
            </a:extLst>
          </p:cNvPr>
          <p:cNvSpPr/>
          <p:nvPr/>
        </p:nvSpPr>
        <p:spPr>
          <a:xfrm>
            <a:off x="4698459" y="3112786"/>
            <a:ext cx="3132307" cy="13229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Library </a:t>
            </a:r>
            <a:r>
              <a:rPr lang="es-CO" dirty="0" err="1"/>
              <a:t>User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BE6CC9-B12E-3B65-1614-CC749F081FEC}"/>
              </a:ext>
            </a:extLst>
          </p:cNvPr>
          <p:cNvSpPr/>
          <p:nvPr/>
        </p:nvSpPr>
        <p:spPr>
          <a:xfrm>
            <a:off x="8483699" y="4035738"/>
            <a:ext cx="3132307" cy="13229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Search</a:t>
            </a:r>
            <a:r>
              <a:rPr lang="es-CO" dirty="0"/>
              <a:t> Book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9079E2-844C-9E23-AF7E-944C81A3CC9F}"/>
              </a:ext>
            </a:extLst>
          </p:cNvPr>
          <p:cNvSpPr/>
          <p:nvPr/>
        </p:nvSpPr>
        <p:spPr>
          <a:xfrm>
            <a:off x="4698459" y="5181726"/>
            <a:ext cx="3132306" cy="14005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Book </a:t>
            </a:r>
            <a:r>
              <a:rPr lang="es-CO" dirty="0" err="1"/>
              <a:t>Detail</a:t>
            </a:r>
            <a:endParaRPr lang="es-CO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FE8DCA0-35C7-351D-3449-48EB5CBF37D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044544" y="2016057"/>
            <a:ext cx="653915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007F67F-AEE0-4EA6-7838-5089077FBFE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64613" y="2543783"/>
            <a:ext cx="0" cy="569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465AE4D-4887-015F-B4C1-73B50DAE346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264612" y="4435748"/>
            <a:ext cx="1" cy="745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5831B9-6FE3-6FA7-72A8-D9B72AB1FF62}"/>
              </a:ext>
            </a:extLst>
          </p:cNvPr>
          <p:cNvCxnSpPr>
            <a:cxnSpLocks/>
            <a:stCxn id="7" idx="2"/>
            <a:endCxn id="3" idx="3"/>
          </p:cNvCxnSpPr>
          <p:nvPr/>
        </p:nvCxnSpPr>
        <p:spPr>
          <a:xfrm>
            <a:off x="10049853" y="5358700"/>
            <a:ext cx="0" cy="52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3D0FF17-A1EE-36C4-0F4A-9B089B6151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30766" y="3774267"/>
            <a:ext cx="22190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0947FFA-894F-5F6D-0717-E3B4D5ACDF7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049852" y="3774267"/>
            <a:ext cx="1" cy="261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243B660-1933-D698-B140-AF240E5D5117}"/>
              </a:ext>
            </a:extLst>
          </p:cNvPr>
          <p:cNvCxnSpPr>
            <a:cxnSpLocks/>
            <a:stCxn id="8" idx="3"/>
            <a:endCxn id="3" idx="3"/>
          </p:cNvCxnSpPr>
          <p:nvPr/>
        </p:nvCxnSpPr>
        <p:spPr>
          <a:xfrm>
            <a:off x="7830765" y="5881991"/>
            <a:ext cx="2219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9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5D1F-5DE5-879C-EBA4-29DF09C9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Historias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174AC-6EAF-2259-DAB3-20257394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400" dirty="0" err="1"/>
              <a:t>Login</a:t>
            </a:r>
            <a:endParaRPr lang="es-MX" sz="4400" dirty="0"/>
          </a:p>
          <a:p>
            <a:r>
              <a:rPr lang="es-MX" sz="4400" dirty="0"/>
              <a:t>Detalles del libro</a:t>
            </a:r>
          </a:p>
          <a:p>
            <a:r>
              <a:rPr lang="es-MX" sz="4400" dirty="0"/>
              <a:t>Buscador de libros</a:t>
            </a:r>
          </a:p>
          <a:p>
            <a:r>
              <a:rPr lang="es-MX" sz="4400" dirty="0"/>
              <a:t>Perfil de usuario</a:t>
            </a:r>
          </a:p>
          <a:p>
            <a:r>
              <a:rPr lang="es-MX" sz="4400" dirty="0"/>
              <a:t>Registro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101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9EE8B-D2B2-F753-DF0A-1CF7C9CE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36" y="1941049"/>
            <a:ext cx="9404723" cy="4498661"/>
          </a:xfrm>
        </p:spPr>
        <p:txBody>
          <a:bodyPr/>
          <a:lstStyle/>
          <a:p>
            <a:pPr algn="ctr"/>
            <a:r>
              <a:rPr lang="es-CO" sz="7200" dirty="0"/>
              <a:t>Muestra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9E034-0262-65A8-FD59-5059897A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260" y="4727643"/>
            <a:ext cx="3522593" cy="1520756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009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37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BookApp</vt:lpstr>
      <vt:lpstr>Idea principal</vt:lpstr>
      <vt:lpstr>Mapa de navegación</vt:lpstr>
      <vt:lpstr>Historias de usuario</vt:lpstr>
      <vt:lpstr>Muestra del producto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Gúzman</dc:creator>
  <cp:lastModifiedBy>Manuel Gúzman</cp:lastModifiedBy>
  <cp:revision>1</cp:revision>
  <dcterms:created xsi:type="dcterms:W3CDTF">2024-10-15T23:08:19Z</dcterms:created>
  <dcterms:modified xsi:type="dcterms:W3CDTF">2024-10-15T23:28:00Z</dcterms:modified>
</cp:coreProperties>
</file>