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ac9b2545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ac9b2545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ac9b25456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ac9b25456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ac9b25456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ac9b25456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ac9b25456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ac9b25456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ac9b25456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ac9b25456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9ac9b25456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9ac9b25456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ac9b25456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ac9b25456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ac9b25456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ac9b25456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Marcos de trabajo: Laravel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537150" y="400275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375" y="3334400"/>
            <a:ext cx="1129275" cy="117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C2685-E5F5-1DC2-45D8-927B0B1D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CRUD sencillo con </a:t>
            </a:r>
            <a:r>
              <a:rPr lang="es-MX" dirty="0" err="1"/>
              <a:t>laravel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518E1A-DDCA-2A7D-4FA2-E99247147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81" y="1166655"/>
            <a:ext cx="6010059" cy="33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483AFD3-9113-E809-427C-B99B2C4A9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192"/>
          <a:stretch/>
        </p:blipFill>
        <p:spPr>
          <a:xfrm>
            <a:off x="1147239" y="188259"/>
            <a:ext cx="7024334" cy="23834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7D112A-4DAB-6067-3E56-6D61132686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279"/>
          <a:stretch/>
        </p:blipFill>
        <p:spPr>
          <a:xfrm>
            <a:off x="1122829" y="2798669"/>
            <a:ext cx="6898341" cy="17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6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3FFDC3A-C4C2-1670-D426-85A09845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41" y="175837"/>
            <a:ext cx="6871448" cy="20082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3665BB-8B7E-242E-0487-A0C011B9A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41" y="2300942"/>
            <a:ext cx="2723590" cy="244250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7F70E24-EEAD-AC12-3857-DF0BF8730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296" y="2300942"/>
            <a:ext cx="2664199" cy="246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6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33206A1-C62A-77CF-4D99-A83B32DF8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0" y="685801"/>
            <a:ext cx="7539051" cy="334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es?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0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Laravel es un framework que está basado en el lenguaje PHP.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Fue creado en 2011 por Taylor Otwell, inicialmente como proyecto personal.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utilizado para el desarrollo de aplicaciones web, el cual cuenta con una sintaxis expresiva y elegante.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Su filosofía se basa en el desarrollo de código PHP de manera elegante y centrada en la simpleza, evitando así el código espagueti.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700" y="3290248"/>
            <a:ext cx="3230699" cy="174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Uso del motor de plantillas Blade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Eloquent, ORM (Mapeo Objeto - Relacional) incluido en Laravel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 código abierto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Una amplia comunidad de desarrolladores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Amplias bibliotecas de Laravel orientadas a objetos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Alta seguridad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Sistema de comandos Artisan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Arquitectura MVC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Bases de datos y migraciones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525" y="2410624"/>
            <a:ext cx="3269725" cy="25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Motor de plantillas Blade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Aunque algunos desarrolladores consideran que PHP es un motor de plantillas en sí mismo, la sintaxis no evolucionó en los últimos años, a diferencia de las nuevas propuestas de motores de plantilla, como el utilizado por Laravel.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Blade, uno de los más simples pero muy poderoso en comparación con otros motores de plantilla, agrega cero gastos generales a la aplicación web y no impide utilizar código PHP simple en las vistas.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Da numerosas posibilidades para hacer unas páginas visualmente muy potentes y eficaces, capaz de utilizar sus propias variables y reutilizarlas.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66900"/>
          <a:stretch/>
        </p:blipFill>
        <p:spPr>
          <a:xfrm>
            <a:off x="2571400" y="3787251"/>
            <a:ext cx="3638225" cy="11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Eloquent ORM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Laravel trabaja con Eloquent, un ORM que ofrece a los desarrolladores web una implementación simple de ActiveRecord, lo que hace que su interacción con las bases de datos sea fácil y por consiguiente requiere menos tiempo.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También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es muy intuitivo para escribir consultas en PHP sobre objetos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t="22892" b="29324"/>
          <a:stretch/>
        </p:blipFill>
        <p:spPr>
          <a:xfrm>
            <a:off x="1762412" y="2981350"/>
            <a:ext cx="5619175" cy="15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abierto y una amplia comunidad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Aunque muchos marcos PHP vienen con una etiqueta de precio, Laravel es un framework de código abierto para desarrolladores web.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Además, tiene una comunidad poderosa de desarrolladores que lo apoyan, haciéndolo más avanzado y flexible. También propicia que el ciclo de vida de Laravel esté evolucionando.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Además, Laravel cuenta con la comunidad de Symfony, otro framework MVC para aplicaciones web basado también en PHP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t="17382"/>
          <a:stretch/>
        </p:blipFill>
        <p:spPr>
          <a:xfrm>
            <a:off x="2424800" y="3317075"/>
            <a:ext cx="4294400" cy="1669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Bibliotecas orientadas a objetos</a:t>
            </a: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El framework PHP de Laravel está repleto de muchas bibliotecas integradas orientadas a objetos que están llenas de características sorprendentes para los desarrolladores.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Además, aparte de sus propias librerías cuenta con ayuda de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Symfony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en otras muchas, lo que hace que su avance y evolución sea muy significativo.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También condiciona que la evolución de Laravel en parte dependa de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Symfony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en estos aspectos.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050" y="3304300"/>
            <a:ext cx="1129275" cy="117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102" y="3086647"/>
            <a:ext cx="1490925" cy="17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Artisan y seguridad</a:t>
            </a: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Otorga al framework gran poder y a los programadores grandes facilidades y posibilidades, para crear controladores, entidades o actualizar la base de datos por ejemplo entre muchísimas cosas.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En cuestiones de seguridad, Laravel ofrece un nivel bastante fuerte con mecanismos hash y salt para encriptado por medio de librerías como puede ser BCrypt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112" y="2887975"/>
            <a:ext cx="3803776" cy="1999700"/>
          </a:xfrm>
          <a:prstGeom prst="rect">
            <a:avLst/>
          </a:prstGeom>
          <a:noFill/>
          <a:ln>
            <a:noFill/>
          </a:ln>
          <a:effectLst>
            <a:outerShdw blurRad="314325" dist="19050" dir="5400000" algn="bl" rotWithShape="0">
              <a:srgbClr val="000000">
                <a:alpha val="7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y migraciones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Permite actualizar y migrar la base de datos una vez el desarrollo ya haya comenzado sin la necesidad de borrarla y volverla a crear, por lo que el riesgo de pérdida de información, sin importar su relevancia, es mínimo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900" y="2353400"/>
            <a:ext cx="3014325" cy="25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Presentación en pantalla (16:9)</PresentationFormat>
  <Paragraphs>37</Paragraphs>
  <Slides>13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Montserrat</vt:lpstr>
      <vt:lpstr>Arial</vt:lpstr>
      <vt:lpstr>Lato</vt:lpstr>
      <vt:lpstr>Roboto</vt:lpstr>
      <vt:lpstr>Focus</vt:lpstr>
      <vt:lpstr>Marcos de trabajo: Laravel</vt:lpstr>
      <vt:lpstr>¿Qué es?</vt:lpstr>
      <vt:lpstr>Características</vt:lpstr>
      <vt:lpstr>Motor de plantillas Blade</vt:lpstr>
      <vt:lpstr>Eloquent ORM</vt:lpstr>
      <vt:lpstr>Código abierto y una amplia comunidad</vt:lpstr>
      <vt:lpstr>Bibliotecas orientadas a objetos</vt:lpstr>
      <vt:lpstr>Artisan y seguridad</vt:lpstr>
      <vt:lpstr>Bases de datos y migraciones</vt:lpstr>
      <vt:lpstr>CRUD sencillo con laravel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Marcos de trabajo: Laravel</dc:title>
  <cp:lastModifiedBy>DILIAN ARMANDO US CACHON</cp:lastModifiedBy>
  <cp:revision>1</cp:revision>
  <dcterms:modified xsi:type="dcterms:W3CDTF">2022-11-18T18:25:56Z</dcterms:modified>
</cp:coreProperties>
</file>