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Maven Pro" panose="020B0604020202020204" charset="0"/>
      <p:regular r:id="rId16"/>
      <p:bold r:id="rId17"/>
    </p:embeddedFont>
    <p:embeddedFont>
      <p:font typeface="Nuni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4" y="51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1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2"/>
              <a:chOff x="7343003" y="4453711"/>
              <a:chExt cx="316800" cy="688512"/>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9" name="Google Shape;29;p2"/>
          <p:cNvGrpSpPr/>
          <p:nvPr/>
        </p:nvGrpSpPr>
        <p:grpSpPr>
          <a:xfrm>
            <a:off x="5043503" y="0"/>
            <a:ext cx="3814072" cy="3839101"/>
            <a:chOff x="5043503" y="0"/>
            <a:chExt cx="3814072" cy="3839101"/>
          </a:xfrm>
        </p:grpSpPr>
        <p:sp>
          <p:nvSpPr>
            <p:cNvPr id="30" name="Google Shape;30;p2"/>
            <p:cNvSpPr/>
            <p:nvPr/>
          </p:nvSpPr>
          <p:spPr>
            <a:xfrm>
              <a:off x="8460975" y="1817775"/>
              <a:ext cx="396600" cy="3966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rot="-9830444">
              <a:off x="6469759" y="3480728"/>
              <a:ext cx="320148" cy="320148"/>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rot="5400000">
                <a:off x="6954988" y="2930398"/>
                <a:ext cx="749700" cy="7497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 name="Google Shape;37;p2"/>
            <p:cNvGrpSpPr/>
            <p:nvPr/>
          </p:nvGrpSpPr>
          <p:grpSpPr>
            <a:xfrm>
              <a:off x="7952721"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 name="Google Shape;40;p2"/>
            <p:cNvSpPr/>
            <p:nvPr/>
          </p:nvSpPr>
          <p:spPr>
            <a:xfrm>
              <a:off x="5399840" y="356365"/>
              <a:ext cx="2577000" cy="25770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rot="2043858">
              <a:off x="5503813" y="460310"/>
              <a:ext cx="2369480" cy="236948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2"/>
          <p:cNvSpPr txBox="1">
            <a:spLocks noGrp="1"/>
          </p:cNvSpPr>
          <p:nvPr>
            <p:ph type="ctrTitle"/>
          </p:nvPr>
        </p:nvSpPr>
        <p:spPr>
          <a:xfrm>
            <a:off x="824000" y="1613813"/>
            <a:ext cx="4255500" cy="18729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5"/>
        <p:cNvGrpSpPr/>
        <p:nvPr/>
      </p:nvGrpSpPr>
      <p:grpSpPr>
        <a:xfrm>
          <a:off x="0" y="0"/>
          <a:ext cx="0" cy="0"/>
          <a:chOff x="0" y="0"/>
          <a:chExt cx="0" cy="0"/>
        </a:xfrm>
      </p:grpSpPr>
      <p:grpSp>
        <p:nvGrpSpPr>
          <p:cNvPr id="266" name="Google Shape;266;p11"/>
          <p:cNvGrpSpPr/>
          <p:nvPr/>
        </p:nvGrpSpPr>
        <p:grpSpPr>
          <a:xfrm>
            <a:off x="713373" y="3847119"/>
            <a:ext cx="825392" cy="825392"/>
            <a:chOff x="348199" y="179450"/>
            <a:chExt cx="1116300" cy="1116300"/>
          </a:xfrm>
        </p:grpSpPr>
        <p:sp>
          <p:nvSpPr>
            <p:cNvPr id="267" name="Google Shape;267;p11"/>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1"/>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9" name="Google Shape;269;p11"/>
          <p:cNvSpPr txBox="1">
            <a:spLocks noGrp="1"/>
          </p:cNvSpPr>
          <p:nvPr>
            <p:ph type="body" idx="1"/>
          </p:nvPr>
        </p:nvSpPr>
        <p:spPr>
          <a:xfrm>
            <a:off x="1303800" y="4138975"/>
            <a:ext cx="5843100" cy="534900"/>
          </a:xfrm>
          <a:prstGeom prst="rect">
            <a:avLst/>
          </a:prstGeom>
          <a:noFill/>
          <a:ln>
            <a:noFill/>
          </a:ln>
        </p:spPr>
        <p:txBody>
          <a:bodyPr spcFirstLastPara="1" wrap="square" lIns="91425" tIns="91425" rIns="91425" bIns="91425" anchor="t" anchorCtr="0"/>
          <a:lstStyle>
            <a:lvl1pPr marL="457200" lvl="0" indent="-228600" algn="l">
              <a:lnSpc>
                <a:spcPct val="100000"/>
              </a:lnSpc>
              <a:spcBef>
                <a:spcPts val="0"/>
              </a:spcBef>
              <a:spcAft>
                <a:spcPts val="0"/>
              </a:spcAft>
              <a:buSzPts val="1300"/>
              <a:buNone/>
              <a:defRPr/>
            </a:lvl1pPr>
          </a:lstStyle>
          <a:p>
            <a:endParaRPr/>
          </a:p>
        </p:txBody>
      </p:sp>
      <p:sp>
        <p:nvSpPr>
          <p:cNvPr id="270" name="Google Shape;270;p1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52" y="4099200"/>
            <a:ext cx="9144036" cy="1044300"/>
            <a:chOff x="52" y="4099200"/>
            <a:chExt cx="9144036" cy="1044300"/>
          </a:xfrm>
        </p:grpSpPr>
        <p:grpSp>
          <p:nvGrpSpPr>
            <p:cNvPr id="51" name="Google Shape;51;p3"/>
            <p:cNvGrpSpPr/>
            <p:nvPr/>
          </p:nvGrpSpPr>
          <p:grpSpPr>
            <a:xfrm>
              <a:off x="52" y="4309200"/>
              <a:ext cx="231622" cy="834300"/>
              <a:chOff x="2688737" y="4301380"/>
              <a:chExt cx="231900" cy="834300"/>
            </a:xfrm>
          </p:grpSpPr>
          <p:sp>
            <p:nvSpPr>
              <p:cNvPr id="52" name="Google Shape;52;p3"/>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3"/>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3"/>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3"/>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 name="Google Shape;56;p3"/>
            <p:cNvGrpSpPr/>
            <p:nvPr/>
          </p:nvGrpSpPr>
          <p:grpSpPr>
            <a:xfrm>
              <a:off x="371406" y="4099200"/>
              <a:ext cx="231622" cy="1044300"/>
              <a:chOff x="2688737" y="4091380"/>
              <a:chExt cx="231900" cy="1044300"/>
            </a:xfrm>
          </p:grpSpPr>
          <p:sp>
            <p:nvSpPr>
              <p:cNvPr id="57" name="Google Shape;57;p3"/>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3"/>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3"/>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3"/>
              <p:cNvSpPr/>
              <p:nvPr/>
            </p:nvSpPr>
            <p:spPr>
              <a:xfrm flipH="1">
                <a:off x="2688737" y="4091380"/>
                <a:ext cx="2319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3"/>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 name="Google Shape;62;p3"/>
            <p:cNvGrpSpPr/>
            <p:nvPr/>
          </p:nvGrpSpPr>
          <p:grpSpPr>
            <a:xfrm>
              <a:off x="742761" y="4309200"/>
              <a:ext cx="231622" cy="834300"/>
              <a:chOff x="2688737" y="4301380"/>
              <a:chExt cx="231900" cy="834300"/>
            </a:xfrm>
          </p:grpSpPr>
          <p:sp>
            <p:nvSpPr>
              <p:cNvPr id="63" name="Google Shape;63;p3"/>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3"/>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3"/>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3"/>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 name="Google Shape;67;p3"/>
            <p:cNvGrpSpPr/>
            <p:nvPr/>
          </p:nvGrpSpPr>
          <p:grpSpPr>
            <a:xfrm>
              <a:off x="1114115" y="4518900"/>
              <a:ext cx="231622" cy="624600"/>
              <a:chOff x="2688737" y="4511080"/>
              <a:chExt cx="231900" cy="624600"/>
            </a:xfrm>
          </p:grpSpPr>
          <p:sp>
            <p:nvSpPr>
              <p:cNvPr id="68" name="Google Shape;68;p3"/>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3"/>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3"/>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 name="Google Shape;71;p3"/>
            <p:cNvGrpSpPr/>
            <p:nvPr/>
          </p:nvGrpSpPr>
          <p:grpSpPr>
            <a:xfrm>
              <a:off x="1856753" y="4099200"/>
              <a:ext cx="231600" cy="1044300"/>
              <a:chOff x="1856753" y="4099200"/>
              <a:chExt cx="231600" cy="1044300"/>
            </a:xfrm>
          </p:grpSpPr>
          <p:sp>
            <p:nvSpPr>
              <p:cNvPr id="72" name="Google Shape;72;p3"/>
              <p:cNvSpPr/>
              <p:nvPr/>
            </p:nvSpPr>
            <p:spPr>
              <a:xfrm flipH="1">
                <a:off x="185675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
              <p:cNvSpPr/>
              <p:nvPr/>
            </p:nvSpPr>
            <p:spPr>
              <a:xfrm flipH="1">
                <a:off x="185675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3"/>
              <p:cNvSpPr/>
              <p:nvPr/>
            </p:nvSpPr>
            <p:spPr>
              <a:xfrm flipH="1">
                <a:off x="185675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3"/>
              <p:cNvSpPr/>
              <p:nvPr/>
            </p:nvSpPr>
            <p:spPr>
              <a:xfrm flipH="1">
                <a:off x="1856753"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
              <p:cNvSpPr/>
              <p:nvPr/>
            </p:nvSpPr>
            <p:spPr>
              <a:xfrm flipH="1">
                <a:off x="185675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 name="Google Shape;77;p3"/>
            <p:cNvGrpSpPr/>
            <p:nvPr/>
          </p:nvGrpSpPr>
          <p:grpSpPr>
            <a:xfrm>
              <a:off x="2228107" y="4309200"/>
              <a:ext cx="231600" cy="834300"/>
              <a:chOff x="2228107" y="4309200"/>
              <a:chExt cx="231600" cy="834300"/>
            </a:xfrm>
          </p:grpSpPr>
          <p:sp>
            <p:nvSpPr>
              <p:cNvPr id="78" name="Google Shape;78;p3"/>
              <p:cNvSpPr/>
              <p:nvPr/>
            </p:nvSpPr>
            <p:spPr>
              <a:xfrm flipH="1">
                <a:off x="222810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3"/>
              <p:cNvSpPr/>
              <p:nvPr/>
            </p:nvSpPr>
            <p:spPr>
              <a:xfrm flipH="1">
                <a:off x="2228107"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3"/>
              <p:cNvSpPr/>
              <p:nvPr/>
            </p:nvSpPr>
            <p:spPr>
              <a:xfrm flipH="1">
                <a:off x="222810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3"/>
              <p:cNvSpPr/>
              <p:nvPr/>
            </p:nvSpPr>
            <p:spPr>
              <a:xfrm flipH="1">
                <a:off x="222810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 name="Google Shape;82;p3"/>
            <p:cNvGrpSpPr/>
            <p:nvPr/>
          </p:nvGrpSpPr>
          <p:grpSpPr>
            <a:xfrm>
              <a:off x="2599462" y="4518900"/>
              <a:ext cx="231600" cy="624600"/>
              <a:chOff x="2599462" y="4518900"/>
              <a:chExt cx="231600" cy="624600"/>
            </a:xfrm>
          </p:grpSpPr>
          <p:sp>
            <p:nvSpPr>
              <p:cNvPr id="83" name="Google Shape;83;p3"/>
              <p:cNvSpPr/>
              <p:nvPr/>
            </p:nvSpPr>
            <p:spPr>
              <a:xfrm flipH="1">
                <a:off x="259946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3"/>
              <p:cNvSpPr/>
              <p:nvPr/>
            </p:nvSpPr>
            <p:spPr>
              <a:xfrm flipH="1">
                <a:off x="259946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3"/>
              <p:cNvSpPr/>
              <p:nvPr/>
            </p:nvSpPr>
            <p:spPr>
              <a:xfrm flipH="1">
                <a:off x="259946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 name="Google Shape;86;p3"/>
            <p:cNvGrpSpPr/>
            <p:nvPr/>
          </p:nvGrpSpPr>
          <p:grpSpPr>
            <a:xfrm>
              <a:off x="3342171" y="4099200"/>
              <a:ext cx="231600" cy="1044300"/>
              <a:chOff x="3342171" y="4099200"/>
              <a:chExt cx="231600" cy="1044300"/>
            </a:xfrm>
          </p:grpSpPr>
          <p:sp>
            <p:nvSpPr>
              <p:cNvPr id="87" name="Google Shape;87;p3"/>
              <p:cNvSpPr/>
              <p:nvPr/>
            </p:nvSpPr>
            <p:spPr>
              <a:xfrm flipH="1">
                <a:off x="334217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3"/>
              <p:cNvSpPr/>
              <p:nvPr/>
            </p:nvSpPr>
            <p:spPr>
              <a:xfrm flipH="1">
                <a:off x="334217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3"/>
              <p:cNvSpPr/>
              <p:nvPr/>
            </p:nvSpPr>
            <p:spPr>
              <a:xfrm flipH="1">
                <a:off x="334217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3"/>
              <p:cNvSpPr/>
              <p:nvPr/>
            </p:nvSpPr>
            <p:spPr>
              <a:xfrm flipH="1">
                <a:off x="3342171"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3"/>
              <p:cNvSpPr/>
              <p:nvPr/>
            </p:nvSpPr>
            <p:spPr>
              <a:xfrm flipH="1">
                <a:off x="334217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2" name="Google Shape;92;p3"/>
            <p:cNvGrpSpPr/>
            <p:nvPr/>
          </p:nvGrpSpPr>
          <p:grpSpPr>
            <a:xfrm>
              <a:off x="3713525" y="4309200"/>
              <a:ext cx="231600" cy="834300"/>
              <a:chOff x="3713525" y="4309200"/>
              <a:chExt cx="231600" cy="834300"/>
            </a:xfrm>
          </p:grpSpPr>
          <p:sp>
            <p:nvSpPr>
              <p:cNvPr id="93" name="Google Shape;93;p3"/>
              <p:cNvSpPr/>
              <p:nvPr/>
            </p:nvSpPr>
            <p:spPr>
              <a:xfrm flipH="1">
                <a:off x="371352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3"/>
              <p:cNvSpPr/>
              <p:nvPr/>
            </p:nvSpPr>
            <p:spPr>
              <a:xfrm flipH="1">
                <a:off x="3713525"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3"/>
              <p:cNvSpPr/>
              <p:nvPr/>
            </p:nvSpPr>
            <p:spPr>
              <a:xfrm flipH="1">
                <a:off x="371352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3"/>
              <p:cNvSpPr/>
              <p:nvPr/>
            </p:nvSpPr>
            <p:spPr>
              <a:xfrm flipH="1">
                <a:off x="371352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7" name="Google Shape;97;p3"/>
            <p:cNvGrpSpPr/>
            <p:nvPr/>
          </p:nvGrpSpPr>
          <p:grpSpPr>
            <a:xfrm>
              <a:off x="1485398" y="4309200"/>
              <a:ext cx="231600" cy="834300"/>
              <a:chOff x="1485398" y="4309200"/>
              <a:chExt cx="231600" cy="834300"/>
            </a:xfrm>
          </p:grpSpPr>
          <p:sp>
            <p:nvSpPr>
              <p:cNvPr id="98" name="Google Shape;98;p3"/>
              <p:cNvSpPr/>
              <p:nvPr/>
            </p:nvSpPr>
            <p:spPr>
              <a:xfrm flipH="1">
                <a:off x="148539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
              <p:cNvSpPr/>
              <p:nvPr/>
            </p:nvSpPr>
            <p:spPr>
              <a:xfrm flipH="1">
                <a:off x="148539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
              <p:cNvSpPr/>
              <p:nvPr/>
            </p:nvSpPr>
            <p:spPr>
              <a:xfrm flipH="1">
                <a:off x="148539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3"/>
              <p:cNvSpPr/>
              <p:nvPr/>
            </p:nvSpPr>
            <p:spPr>
              <a:xfrm flipH="1">
                <a:off x="148539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3"/>
            <p:cNvGrpSpPr/>
            <p:nvPr/>
          </p:nvGrpSpPr>
          <p:grpSpPr>
            <a:xfrm>
              <a:off x="4084879" y="4518900"/>
              <a:ext cx="231600" cy="624600"/>
              <a:chOff x="4084879" y="4518900"/>
              <a:chExt cx="231600" cy="624600"/>
            </a:xfrm>
          </p:grpSpPr>
          <p:sp>
            <p:nvSpPr>
              <p:cNvPr id="103" name="Google Shape;103;p3"/>
              <p:cNvSpPr/>
              <p:nvPr/>
            </p:nvSpPr>
            <p:spPr>
              <a:xfrm flipH="1">
                <a:off x="40848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3"/>
              <p:cNvSpPr/>
              <p:nvPr/>
            </p:nvSpPr>
            <p:spPr>
              <a:xfrm flipH="1">
                <a:off x="40848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3"/>
              <p:cNvSpPr/>
              <p:nvPr/>
            </p:nvSpPr>
            <p:spPr>
              <a:xfrm flipH="1">
                <a:off x="40848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6" name="Google Shape;106;p3"/>
            <p:cNvGrpSpPr/>
            <p:nvPr/>
          </p:nvGrpSpPr>
          <p:grpSpPr>
            <a:xfrm>
              <a:off x="2970816" y="4309200"/>
              <a:ext cx="231600" cy="834300"/>
              <a:chOff x="2970816" y="4309200"/>
              <a:chExt cx="231600" cy="834300"/>
            </a:xfrm>
          </p:grpSpPr>
          <p:sp>
            <p:nvSpPr>
              <p:cNvPr id="107" name="Google Shape;107;p3"/>
              <p:cNvSpPr/>
              <p:nvPr/>
            </p:nvSpPr>
            <p:spPr>
              <a:xfrm flipH="1">
                <a:off x="297081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3"/>
              <p:cNvSpPr/>
              <p:nvPr/>
            </p:nvSpPr>
            <p:spPr>
              <a:xfrm flipH="1">
                <a:off x="297081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3"/>
              <p:cNvSpPr/>
              <p:nvPr/>
            </p:nvSpPr>
            <p:spPr>
              <a:xfrm flipH="1">
                <a:off x="297081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3"/>
              <p:cNvSpPr/>
              <p:nvPr/>
            </p:nvSpPr>
            <p:spPr>
              <a:xfrm flipH="1">
                <a:off x="297081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 name="Google Shape;111;p3"/>
            <p:cNvGrpSpPr/>
            <p:nvPr/>
          </p:nvGrpSpPr>
          <p:grpSpPr>
            <a:xfrm>
              <a:off x="4456234" y="4309200"/>
              <a:ext cx="231600" cy="834300"/>
              <a:chOff x="4456234" y="4309200"/>
              <a:chExt cx="231600" cy="834300"/>
            </a:xfrm>
          </p:grpSpPr>
          <p:sp>
            <p:nvSpPr>
              <p:cNvPr id="112" name="Google Shape;112;p3"/>
              <p:cNvSpPr/>
              <p:nvPr/>
            </p:nvSpPr>
            <p:spPr>
              <a:xfrm flipH="1">
                <a:off x="445623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3"/>
              <p:cNvSpPr/>
              <p:nvPr/>
            </p:nvSpPr>
            <p:spPr>
              <a:xfrm flipH="1">
                <a:off x="445623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3"/>
              <p:cNvSpPr/>
              <p:nvPr/>
            </p:nvSpPr>
            <p:spPr>
              <a:xfrm flipH="1">
                <a:off x="445623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3"/>
              <p:cNvSpPr/>
              <p:nvPr/>
            </p:nvSpPr>
            <p:spPr>
              <a:xfrm flipH="1">
                <a:off x="445623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6" name="Google Shape;116;p3"/>
            <p:cNvGrpSpPr/>
            <p:nvPr/>
          </p:nvGrpSpPr>
          <p:grpSpPr>
            <a:xfrm>
              <a:off x="4827588" y="4099200"/>
              <a:ext cx="231600" cy="1044300"/>
              <a:chOff x="4827588" y="4099200"/>
              <a:chExt cx="231600" cy="1044300"/>
            </a:xfrm>
          </p:grpSpPr>
          <p:sp>
            <p:nvSpPr>
              <p:cNvPr id="117" name="Google Shape;117;p3"/>
              <p:cNvSpPr/>
              <p:nvPr/>
            </p:nvSpPr>
            <p:spPr>
              <a:xfrm flipH="1">
                <a:off x="48275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3"/>
              <p:cNvSpPr/>
              <p:nvPr/>
            </p:nvSpPr>
            <p:spPr>
              <a:xfrm flipH="1">
                <a:off x="48275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
              <p:cNvSpPr/>
              <p:nvPr/>
            </p:nvSpPr>
            <p:spPr>
              <a:xfrm flipH="1">
                <a:off x="48275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3"/>
              <p:cNvSpPr/>
              <p:nvPr/>
            </p:nvSpPr>
            <p:spPr>
              <a:xfrm flipH="1">
                <a:off x="4827588"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3"/>
              <p:cNvSpPr/>
              <p:nvPr/>
            </p:nvSpPr>
            <p:spPr>
              <a:xfrm flipH="1">
                <a:off x="48275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 name="Google Shape;122;p3"/>
            <p:cNvGrpSpPr/>
            <p:nvPr/>
          </p:nvGrpSpPr>
          <p:grpSpPr>
            <a:xfrm>
              <a:off x="5198943" y="4309200"/>
              <a:ext cx="231600" cy="834300"/>
              <a:chOff x="5198943" y="4309200"/>
              <a:chExt cx="231600" cy="834300"/>
            </a:xfrm>
          </p:grpSpPr>
          <p:sp>
            <p:nvSpPr>
              <p:cNvPr id="123" name="Google Shape;123;p3"/>
              <p:cNvSpPr/>
              <p:nvPr/>
            </p:nvSpPr>
            <p:spPr>
              <a:xfrm flipH="1">
                <a:off x="519894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3"/>
              <p:cNvSpPr/>
              <p:nvPr/>
            </p:nvSpPr>
            <p:spPr>
              <a:xfrm flipH="1">
                <a:off x="519894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3"/>
              <p:cNvSpPr/>
              <p:nvPr/>
            </p:nvSpPr>
            <p:spPr>
              <a:xfrm flipH="1">
                <a:off x="519894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
              <p:cNvSpPr/>
              <p:nvPr/>
            </p:nvSpPr>
            <p:spPr>
              <a:xfrm flipH="1">
                <a:off x="519894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7" name="Google Shape;127;p3"/>
            <p:cNvGrpSpPr/>
            <p:nvPr/>
          </p:nvGrpSpPr>
          <p:grpSpPr>
            <a:xfrm>
              <a:off x="5570297" y="4518900"/>
              <a:ext cx="231600" cy="624600"/>
              <a:chOff x="5570297" y="4518900"/>
              <a:chExt cx="231600" cy="624600"/>
            </a:xfrm>
          </p:grpSpPr>
          <p:sp>
            <p:nvSpPr>
              <p:cNvPr id="128" name="Google Shape;128;p3"/>
              <p:cNvSpPr/>
              <p:nvPr/>
            </p:nvSpPr>
            <p:spPr>
              <a:xfrm flipH="1">
                <a:off x="557029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3"/>
              <p:cNvSpPr/>
              <p:nvPr/>
            </p:nvSpPr>
            <p:spPr>
              <a:xfrm flipH="1">
                <a:off x="557029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3"/>
              <p:cNvSpPr/>
              <p:nvPr/>
            </p:nvSpPr>
            <p:spPr>
              <a:xfrm flipH="1">
                <a:off x="557029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1" name="Google Shape;131;p3"/>
            <p:cNvGrpSpPr/>
            <p:nvPr/>
          </p:nvGrpSpPr>
          <p:grpSpPr>
            <a:xfrm>
              <a:off x="5941652" y="4309200"/>
              <a:ext cx="231600" cy="834300"/>
              <a:chOff x="5941652" y="4309200"/>
              <a:chExt cx="231600" cy="834300"/>
            </a:xfrm>
          </p:grpSpPr>
          <p:sp>
            <p:nvSpPr>
              <p:cNvPr id="132" name="Google Shape;132;p3"/>
              <p:cNvSpPr/>
              <p:nvPr/>
            </p:nvSpPr>
            <p:spPr>
              <a:xfrm flipH="1">
                <a:off x="594165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3"/>
              <p:cNvSpPr/>
              <p:nvPr/>
            </p:nvSpPr>
            <p:spPr>
              <a:xfrm flipH="1">
                <a:off x="5941652"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3"/>
              <p:cNvSpPr/>
              <p:nvPr/>
            </p:nvSpPr>
            <p:spPr>
              <a:xfrm flipH="1">
                <a:off x="594165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3"/>
              <p:cNvSpPr/>
              <p:nvPr/>
            </p:nvSpPr>
            <p:spPr>
              <a:xfrm flipH="1">
                <a:off x="594165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6" name="Google Shape;136;p3"/>
            <p:cNvGrpSpPr/>
            <p:nvPr/>
          </p:nvGrpSpPr>
          <p:grpSpPr>
            <a:xfrm>
              <a:off x="6313006" y="4099200"/>
              <a:ext cx="231600" cy="1044300"/>
              <a:chOff x="6313006" y="4099200"/>
              <a:chExt cx="231600" cy="1044300"/>
            </a:xfrm>
          </p:grpSpPr>
          <p:sp>
            <p:nvSpPr>
              <p:cNvPr id="137" name="Google Shape;137;p3"/>
              <p:cNvSpPr/>
              <p:nvPr/>
            </p:nvSpPr>
            <p:spPr>
              <a:xfrm flipH="1">
                <a:off x="631300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3"/>
              <p:cNvSpPr/>
              <p:nvPr/>
            </p:nvSpPr>
            <p:spPr>
              <a:xfrm flipH="1">
                <a:off x="631300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3"/>
              <p:cNvSpPr/>
              <p:nvPr/>
            </p:nvSpPr>
            <p:spPr>
              <a:xfrm flipH="1">
                <a:off x="631300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
              <p:cNvSpPr/>
              <p:nvPr/>
            </p:nvSpPr>
            <p:spPr>
              <a:xfrm flipH="1">
                <a:off x="6313006"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3"/>
              <p:cNvSpPr/>
              <p:nvPr/>
            </p:nvSpPr>
            <p:spPr>
              <a:xfrm flipH="1">
                <a:off x="631300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2" name="Google Shape;142;p3"/>
            <p:cNvGrpSpPr/>
            <p:nvPr/>
          </p:nvGrpSpPr>
          <p:grpSpPr>
            <a:xfrm>
              <a:off x="6684361" y="4309200"/>
              <a:ext cx="231600" cy="834300"/>
              <a:chOff x="6684361" y="4309200"/>
              <a:chExt cx="231600" cy="834300"/>
            </a:xfrm>
          </p:grpSpPr>
          <p:sp>
            <p:nvSpPr>
              <p:cNvPr id="143" name="Google Shape;143;p3"/>
              <p:cNvSpPr/>
              <p:nvPr/>
            </p:nvSpPr>
            <p:spPr>
              <a:xfrm flipH="1">
                <a:off x="668436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3"/>
              <p:cNvSpPr/>
              <p:nvPr/>
            </p:nvSpPr>
            <p:spPr>
              <a:xfrm flipH="1">
                <a:off x="668436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3"/>
              <p:cNvSpPr/>
              <p:nvPr/>
            </p:nvSpPr>
            <p:spPr>
              <a:xfrm flipH="1">
                <a:off x="668436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3"/>
              <p:cNvSpPr/>
              <p:nvPr/>
            </p:nvSpPr>
            <p:spPr>
              <a:xfrm flipH="1">
                <a:off x="668436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7" name="Google Shape;147;p3"/>
            <p:cNvGrpSpPr/>
            <p:nvPr/>
          </p:nvGrpSpPr>
          <p:grpSpPr>
            <a:xfrm>
              <a:off x="7055715" y="4518900"/>
              <a:ext cx="231600" cy="624600"/>
              <a:chOff x="7055715" y="4518900"/>
              <a:chExt cx="231600" cy="624600"/>
            </a:xfrm>
          </p:grpSpPr>
          <p:sp>
            <p:nvSpPr>
              <p:cNvPr id="148" name="Google Shape;148;p3"/>
              <p:cNvSpPr/>
              <p:nvPr/>
            </p:nvSpPr>
            <p:spPr>
              <a:xfrm flipH="1">
                <a:off x="705571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3"/>
              <p:cNvSpPr/>
              <p:nvPr/>
            </p:nvSpPr>
            <p:spPr>
              <a:xfrm flipH="1">
                <a:off x="705571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3"/>
              <p:cNvSpPr/>
              <p:nvPr/>
            </p:nvSpPr>
            <p:spPr>
              <a:xfrm flipH="1">
                <a:off x="705571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1" name="Google Shape;151;p3"/>
            <p:cNvGrpSpPr/>
            <p:nvPr/>
          </p:nvGrpSpPr>
          <p:grpSpPr>
            <a:xfrm>
              <a:off x="7798424" y="4099200"/>
              <a:ext cx="231600" cy="1044300"/>
              <a:chOff x="7798424" y="4099200"/>
              <a:chExt cx="231600" cy="1044300"/>
            </a:xfrm>
          </p:grpSpPr>
          <p:sp>
            <p:nvSpPr>
              <p:cNvPr id="152" name="Google Shape;152;p3"/>
              <p:cNvSpPr/>
              <p:nvPr/>
            </p:nvSpPr>
            <p:spPr>
              <a:xfrm flipH="1">
                <a:off x="779842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3"/>
              <p:cNvSpPr/>
              <p:nvPr/>
            </p:nvSpPr>
            <p:spPr>
              <a:xfrm flipH="1">
                <a:off x="779842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3"/>
              <p:cNvSpPr/>
              <p:nvPr/>
            </p:nvSpPr>
            <p:spPr>
              <a:xfrm flipH="1">
                <a:off x="779842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3"/>
              <p:cNvSpPr/>
              <p:nvPr/>
            </p:nvSpPr>
            <p:spPr>
              <a:xfrm flipH="1">
                <a:off x="7798424"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
              <p:cNvSpPr/>
              <p:nvPr/>
            </p:nvSpPr>
            <p:spPr>
              <a:xfrm flipH="1">
                <a:off x="779842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7" name="Google Shape;157;p3"/>
            <p:cNvGrpSpPr/>
            <p:nvPr/>
          </p:nvGrpSpPr>
          <p:grpSpPr>
            <a:xfrm>
              <a:off x="8169779" y="4309200"/>
              <a:ext cx="231600" cy="834300"/>
              <a:chOff x="8169779" y="4309200"/>
              <a:chExt cx="231600" cy="834300"/>
            </a:xfrm>
          </p:grpSpPr>
          <p:sp>
            <p:nvSpPr>
              <p:cNvPr id="158" name="Google Shape;158;p3"/>
              <p:cNvSpPr/>
              <p:nvPr/>
            </p:nvSpPr>
            <p:spPr>
              <a:xfrm flipH="1">
                <a:off x="81697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3"/>
              <p:cNvSpPr/>
              <p:nvPr/>
            </p:nvSpPr>
            <p:spPr>
              <a:xfrm flipH="1">
                <a:off x="8169779"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3"/>
              <p:cNvSpPr/>
              <p:nvPr/>
            </p:nvSpPr>
            <p:spPr>
              <a:xfrm flipH="1">
                <a:off x="81697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3"/>
              <p:cNvSpPr/>
              <p:nvPr/>
            </p:nvSpPr>
            <p:spPr>
              <a:xfrm flipH="1">
                <a:off x="81697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p3"/>
            <p:cNvGrpSpPr/>
            <p:nvPr/>
          </p:nvGrpSpPr>
          <p:grpSpPr>
            <a:xfrm>
              <a:off x="7427070" y="4309200"/>
              <a:ext cx="231600" cy="834300"/>
              <a:chOff x="7427070" y="4309200"/>
              <a:chExt cx="231600" cy="834300"/>
            </a:xfrm>
          </p:grpSpPr>
          <p:sp>
            <p:nvSpPr>
              <p:cNvPr id="163" name="Google Shape;163;p3"/>
              <p:cNvSpPr/>
              <p:nvPr/>
            </p:nvSpPr>
            <p:spPr>
              <a:xfrm flipH="1">
                <a:off x="7427070"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
              <p:cNvSpPr/>
              <p:nvPr/>
            </p:nvSpPr>
            <p:spPr>
              <a:xfrm flipH="1">
                <a:off x="7427070"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3"/>
              <p:cNvSpPr/>
              <p:nvPr/>
            </p:nvSpPr>
            <p:spPr>
              <a:xfrm flipH="1">
                <a:off x="7427070"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3"/>
              <p:cNvSpPr/>
              <p:nvPr/>
            </p:nvSpPr>
            <p:spPr>
              <a:xfrm flipH="1">
                <a:off x="7427070"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7" name="Google Shape;167;p3"/>
            <p:cNvGrpSpPr/>
            <p:nvPr/>
          </p:nvGrpSpPr>
          <p:grpSpPr>
            <a:xfrm>
              <a:off x="8541133" y="4518900"/>
              <a:ext cx="231600" cy="624600"/>
              <a:chOff x="8541133" y="4518900"/>
              <a:chExt cx="231600" cy="624600"/>
            </a:xfrm>
          </p:grpSpPr>
          <p:sp>
            <p:nvSpPr>
              <p:cNvPr id="168" name="Google Shape;168;p3"/>
              <p:cNvSpPr/>
              <p:nvPr/>
            </p:nvSpPr>
            <p:spPr>
              <a:xfrm flipH="1">
                <a:off x="854113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3"/>
              <p:cNvSpPr/>
              <p:nvPr/>
            </p:nvSpPr>
            <p:spPr>
              <a:xfrm flipH="1">
                <a:off x="854113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3"/>
              <p:cNvSpPr/>
              <p:nvPr/>
            </p:nvSpPr>
            <p:spPr>
              <a:xfrm flipH="1">
                <a:off x="854113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1" name="Google Shape;171;p3"/>
            <p:cNvGrpSpPr/>
            <p:nvPr/>
          </p:nvGrpSpPr>
          <p:grpSpPr>
            <a:xfrm>
              <a:off x="8912488" y="4309200"/>
              <a:ext cx="231600" cy="834300"/>
              <a:chOff x="8912488" y="4309200"/>
              <a:chExt cx="231600" cy="834300"/>
            </a:xfrm>
          </p:grpSpPr>
          <p:sp>
            <p:nvSpPr>
              <p:cNvPr id="172" name="Google Shape;172;p3"/>
              <p:cNvSpPr/>
              <p:nvPr/>
            </p:nvSpPr>
            <p:spPr>
              <a:xfrm flipH="1">
                <a:off x="89124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3"/>
              <p:cNvSpPr/>
              <p:nvPr/>
            </p:nvSpPr>
            <p:spPr>
              <a:xfrm flipH="1">
                <a:off x="89124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3"/>
              <p:cNvSpPr/>
              <p:nvPr/>
            </p:nvSpPr>
            <p:spPr>
              <a:xfrm flipH="1">
                <a:off x="89124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3"/>
              <p:cNvSpPr/>
              <p:nvPr/>
            </p:nvSpPr>
            <p:spPr>
              <a:xfrm flipH="1">
                <a:off x="89124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76" name="Google Shape;176;p3"/>
          <p:cNvSpPr txBox="1">
            <a:spLocks noGrp="1"/>
          </p:cNvSpPr>
          <p:nvPr>
            <p:ph type="title" hasCustomPrompt="1"/>
          </p:nvPr>
        </p:nvSpPr>
        <p:spPr>
          <a:xfrm>
            <a:off x="1388625" y="772725"/>
            <a:ext cx="6366900" cy="1863300"/>
          </a:xfrm>
          <a:prstGeom prst="rect">
            <a:avLst/>
          </a:prstGeom>
          <a:noFill/>
          <a:ln>
            <a:noFill/>
          </a:ln>
        </p:spPr>
        <p:txBody>
          <a:bodyPr spcFirstLastPara="1" wrap="square" lIns="91425" tIns="91425" rIns="91425" bIns="91425" anchor="ctr" anchorCtr="0"/>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77" name="Google Shape;177;p3"/>
          <p:cNvSpPr txBox="1">
            <a:spLocks noGrp="1"/>
          </p:cNvSpPr>
          <p:nvPr>
            <p:ph type="body" idx="1"/>
          </p:nvPr>
        </p:nvSpPr>
        <p:spPr>
          <a:xfrm>
            <a:off x="1388625" y="2712300"/>
            <a:ext cx="6366900" cy="1111200"/>
          </a:xfrm>
          <a:prstGeom prst="rect">
            <a:avLst/>
          </a:prstGeom>
          <a:noFill/>
          <a:ln>
            <a:noFill/>
          </a:ln>
        </p:spPr>
        <p:txBody>
          <a:bodyPr spcFirstLastPara="1" wrap="square" lIns="91425" tIns="91425" rIns="91425" bIns="91425" anchor="t" anchorCtr="0"/>
          <a:lstStyle>
            <a:lvl1pPr marL="457200" lvl="0" indent="-311150" algn="ctr">
              <a:lnSpc>
                <a:spcPct val="115000"/>
              </a:lnSpc>
              <a:spcBef>
                <a:spcPts val="0"/>
              </a:spcBef>
              <a:spcAft>
                <a:spcPts val="0"/>
              </a:spcAft>
              <a:buClr>
                <a:schemeClr val="lt1"/>
              </a:buClr>
              <a:buSzPts val="1300"/>
              <a:buChar char="●"/>
              <a:defRPr>
                <a:solidFill>
                  <a:schemeClr val="lt1"/>
                </a:solidFill>
              </a:defRPr>
            </a:lvl1pPr>
            <a:lvl2pPr marL="914400" lvl="1" indent="-298450" algn="ctr">
              <a:lnSpc>
                <a:spcPct val="115000"/>
              </a:lnSpc>
              <a:spcBef>
                <a:spcPts val="1600"/>
              </a:spcBef>
              <a:spcAft>
                <a:spcPts val="0"/>
              </a:spcAft>
              <a:buClr>
                <a:schemeClr val="lt1"/>
              </a:buClr>
              <a:buSzPts val="1100"/>
              <a:buChar char="○"/>
              <a:defRPr>
                <a:solidFill>
                  <a:schemeClr val="lt1"/>
                </a:solidFill>
              </a:defRPr>
            </a:lvl2pPr>
            <a:lvl3pPr marL="1371600" lvl="2" indent="-298450" algn="ctr">
              <a:lnSpc>
                <a:spcPct val="115000"/>
              </a:lnSpc>
              <a:spcBef>
                <a:spcPts val="1600"/>
              </a:spcBef>
              <a:spcAft>
                <a:spcPts val="0"/>
              </a:spcAft>
              <a:buClr>
                <a:schemeClr val="lt1"/>
              </a:buClr>
              <a:buSzPts val="1100"/>
              <a:buChar char="■"/>
              <a:defRPr>
                <a:solidFill>
                  <a:schemeClr val="lt1"/>
                </a:solidFill>
              </a:defRPr>
            </a:lvl3pPr>
            <a:lvl4pPr marL="1828800" lvl="3" indent="-298450" algn="ctr">
              <a:lnSpc>
                <a:spcPct val="115000"/>
              </a:lnSpc>
              <a:spcBef>
                <a:spcPts val="1600"/>
              </a:spcBef>
              <a:spcAft>
                <a:spcPts val="0"/>
              </a:spcAft>
              <a:buClr>
                <a:schemeClr val="lt1"/>
              </a:buClr>
              <a:buSzPts val="1100"/>
              <a:buChar char="●"/>
              <a:defRPr>
                <a:solidFill>
                  <a:schemeClr val="lt1"/>
                </a:solidFill>
              </a:defRPr>
            </a:lvl4pPr>
            <a:lvl5pPr marL="2286000" lvl="4" indent="-298450" algn="ctr">
              <a:lnSpc>
                <a:spcPct val="115000"/>
              </a:lnSpc>
              <a:spcBef>
                <a:spcPts val="1600"/>
              </a:spcBef>
              <a:spcAft>
                <a:spcPts val="0"/>
              </a:spcAft>
              <a:buClr>
                <a:schemeClr val="lt1"/>
              </a:buClr>
              <a:buSzPts val="1100"/>
              <a:buChar char="○"/>
              <a:defRPr>
                <a:solidFill>
                  <a:schemeClr val="lt1"/>
                </a:solidFill>
              </a:defRPr>
            </a:lvl5pPr>
            <a:lvl6pPr marL="2743200" lvl="5" indent="-298450" algn="ctr">
              <a:lnSpc>
                <a:spcPct val="115000"/>
              </a:lnSpc>
              <a:spcBef>
                <a:spcPts val="1600"/>
              </a:spcBef>
              <a:spcAft>
                <a:spcPts val="0"/>
              </a:spcAft>
              <a:buClr>
                <a:schemeClr val="lt1"/>
              </a:buClr>
              <a:buSzPts val="1100"/>
              <a:buChar char="■"/>
              <a:defRPr>
                <a:solidFill>
                  <a:schemeClr val="lt1"/>
                </a:solidFill>
              </a:defRPr>
            </a:lvl6pPr>
            <a:lvl7pPr marL="3200400" lvl="6" indent="-298450" algn="ctr">
              <a:lnSpc>
                <a:spcPct val="115000"/>
              </a:lnSpc>
              <a:spcBef>
                <a:spcPts val="1600"/>
              </a:spcBef>
              <a:spcAft>
                <a:spcPts val="0"/>
              </a:spcAft>
              <a:buClr>
                <a:schemeClr val="lt1"/>
              </a:buClr>
              <a:buSzPts val="1100"/>
              <a:buChar char="●"/>
              <a:defRPr>
                <a:solidFill>
                  <a:schemeClr val="lt1"/>
                </a:solidFill>
              </a:defRPr>
            </a:lvl7pPr>
            <a:lvl8pPr marL="3657600" lvl="7" indent="-298450" algn="ctr">
              <a:lnSpc>
                <a:spcPct val="115000"/>
              </a:lnSpc>
              <a:spcBef>
                <a:spcPts val="1600"/>
              </a:spcBef>
              <a:spcAft>
                <a:spcPts val="0"/>
              </a:spcAft>
              <a:buClr>
                <a:schemeClr val="lt1"/>
              </a:buClr>
              <a:buSzPts val="1100"/>
              <a:buChar char="○"/>
              <a:defRPr>
                <a:solidFill>
                  <a:schemeClr val="lt1"/>
                </a:solidFill>
              </a:defRPr>
            </a:lvl8pPr>
            <a:lvl9pPr marL="4114800" lvl="8" indent="-298450" algn="ctr">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178" name="Google Shape;178;p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9"/>
        <p:cNvGrpSpPr/>
        <p:nvPr/>
      </p:nvGrpSpPr>
      <p:grpSpPr>
        <a:xfrm>
          <a:off x="0" y="0"/>
          <a:ext cx="0" cy="0"/>
          <a:chOff x="0" y="0"/>
          <a:chExt cx="0" cy="0"/>
        </a:xfrm>
      </p:grpSpPr>
      <p:grpSp>
        <p:nvGrpSpPr>
          <p:cNvPr id="180" name="Google Shape;180;p4"/>
          <p:cNvGrpSpPr/>
          <p:nvPr/>
        </p:nvGrpSpPr>
        <p:grpSpPr>
          <a:xfrm>
            <a:off x="146769" y="3406"/>
            <a:ext cx="1233214" cy="1384535"/>
            <a:chOff x="146769" y="3406"/>
            <a:chExt cx="1233214" cy="1384535"/>
          </a:xfrm>
        </p:grpSpPr>
        <p:grpSp>
          <p:nvGrpSpPr>
            <p:cNvPr id="181" name="Google Shape;181;p4"/>
            <p:cNvGrpSpPr/>
            <p:nvPr/>
          </p:nvGrpSpPr>
          <p:grpSpPr>
            <a:xfrm>
              <a:off x="1063183" y="3406"/>
              <a:ext cx="316800" cy="688513"/>
              <a:chOff x="1063183" y="3406"/>
              <a:chExt cx="316800" cy="688513"/>
            </a:xfrm>
          </p:grpSpPr>
          <p:sp>
            <p:nvSpPr>
              <p:cNvPr id="182" name="Google Shape;182;p4"/>
              <p:cNvSpPr/>
              <p:nvPr/>
            </p:nvSpPr>
            <p:spPr>
              <a:xfrm rot="10800000">
                <a:off x="1063183"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4"/>
              <p:cNvSpPr/>
              <p:nvPr/>
            </p:nvSpPr>
            <p:spPr>
              <a:xfrm rot="10800000">
                <a:off x="1063183"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4" name="Google Shape;184;p4"/>
            <p:cNvGrpSpPr/>
            <p:nvPr/>
          </p:nvGrpSpPr>
          <p:grpSpPr>
            <a:xfrm>
              <a:off x="604976" y="3406"/>
              <a:ext cx="316800" cy="1036524"/>
              <a:chOff x="604976" y="3406"/>
              <a:chExt cx="316800" cy="1036524"/>
            </a:xfrm>
          </p:grpSpPr>
          <p:sp>
            <p:nvSpPr>
              <p:cNvPr id="185" name="Google Shape;185;p4"/>
              <p:cNvSpPr/>
              <p:nvPr/>
            </p:nvSpPr>
            <p:spPr>
              <a:xfrm rot="10800000">
                <a:off x="604976"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4"/>
              <p:cNvSpPr/>
              <p:nvPr/>
            </p:nvSpPr>
            <p:spPr>
              <a:xfrm rot="10800000">
                <a:off x="604976"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4"/>
              <p:cNvSpPr/>
              <p:nvPr/>
            </p:nvSpPr>
            <p:spPr>
              <a:xfrm rot="10800000">
                <a:off x="604976"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8" name="Google Shape;188;p4"/>
            <p:cNvGrpSpPr/>
            <p:nvPr/>
          </p:nvGrpSpPr>
          <p:grpSpPr>
            <a:xfrm>
              <a:off x="146769" y="3406"/>
              <a:ext cx="316800" cy="1384535"/>
              <a:chOff x="146769" y="3406"/>
              <a:chExt cx="316800" cy="1384535"/>
            </a:xfrm>
          </p:grpSpPr>
          <p:sp>
            <p:nvSpPr>
              <p:cNvPr id="189" name="Google Shape;189;p4"/>
              <p:cNvSpPr/>
              <p:nvPr/>
            </p:nvSpPr>
            <p:spPr>
              <a:xfrm rot="10800000">
                <a:off x="146769"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4"/>
              <p:cNvSpPr/>
              <p:nvPr/>
            </p:nvSpPr>
            <p:spPr>
              <a:xfrm rot="10800000">
                <a:off x="146769" y="3441"/>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4"/>
              <p:cNvSpPr/>
              <p:nvPr/>
            </p:nvSpPr>
            <p:spPr>
              <a:xfrm rot="10800000">
                <a:off x="146769"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4"/>
              <p:cNvSpPr/>
              <p:nvPr/>
            </p:nvSpPr>
            <p:spPr>
              <a:xfrm rot="10800000">
                <a:off x="146769"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93" name="Google Shape;193;p4"/>
          <p:cNvGrpSpPr/>
          <p:nvPr/>
        </p:nvGrpSpPr>
        <p:grpSpPr>
          <a:xfrm>
            <a:off x="6775084" y="2904008"/>
            <a:ext cx="2186147" cy="2239500"/>
            <a:chOff x="6775084" y="2904008"/>
            <a:chExt cx="2186147" cy="2239500"/>
          </a:xfrm>
        </p:grpSpPr>
        <p:grpSp>
          <p:nvGrpSpPr>
            <p:cNvPr id="194" name="Google Shape;194;p4"/>
            <p:cNvGrpSpPr/>
            <p:nvPr/>
          </p:nvGrpSpPr>
          <p:grpSpPr>
            <a:xfrm>
              <a:off x="6775084" y="4253708"/>
              <a:ext cx="409500" cy="889800"/>
              <a:chOff x="6775084" y="4253708"/>
              <a:chExt cx="409500" cy="889800"/>
            </a:xfrm>
          </p:grpSpPr>
          <p:sp>
            <p:nvSpPr>
              <p:cNvPr id="195" name="Google Shape;195;p4"/>
              <p:cNvSpPr/>
              <p:nvPr/>
            </p:nvSpPr>
            <p:spPr>
              <a:xfrm>
                <a:off x="6775084"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4"/>
              <p:cNvSpPr/>
              <p:nvPr/>
            </p:nvSpPr>
            <p:spPr>
              <a:xfrm>
                <a:off x="6775084"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7" name="Google Shape;197;p4"/>
            <p:cNvGrpSpPr/>
            <p:nvPr/>
          </p:nvGrpSpPr>
          <p:grpSpPr>
            <a:xfrm>
              <a:off x="7367299" y="3804008"/>
              <a:ext cx="409500" cy="1339500"/>
              <a:chOff x="7367299" y="3804008"/>
              <a:chExt cx="409500" cy="1339500"/>
            </a:xfrm>
          </p:grpSpPr>
          <p:sp>
            <p:nvSpPr>
              <p:cNvPr id="198" name="Google Shape;198;p4"/>
              <p:cNvSpPr/>
              <p:nvPr/>
            </p:nvSpPr>
            <p:spPr>
              <a:xfrm>
                <a:off x="7367299"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4"/>
              <p:cNvSpPr/>
              <p:nvPr/>
            </p:nvSpPr>
            <p:spPr>
              <a:xfrm>
                <a:off x="7367299"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4"/>
              <p:cNvSpPr/>
              <p:nvPr/>
            </p:nvSpPr>
            <p:spPr>
              <a:xfrm>
                <a:off x="7367299"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1" name="Google Shape;201;p4"/>
            <p:cNvGrpSpPr/>
            <p:nvPr/>
          </p:nvGrpSpPr>
          <p:grpSpPr>
            <a:xfrm>
              <a:off x="7959516" y="3354008"/>
              <a:ext cx="409500" cy="1789500"/>
              <a:chOff x="7959516" y="3354008"/>
              <a:chExt cx="409500" cy="1789500"/>
            </a:xfrm>
          </p:grpSpPr>
          <p:sp>
            <p:nvSpPr>
              <p:cNvPr id="202" name="Google Shape;202;p4"/>
              <p:cNvSpPr/>
              <p:nvPr/>
            </p:nvSpPr>
            <p:spPr>
              <a:xfrm>
                <a:off x="7959516"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4"/>
              <p:cNvSpPr/>
              <p:nvPr/>
            </p:nvSpPr>
            <p:spPr>
              <a:xfrm>
                <a:off x="7959516"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4"/>
              <p:cNvSpPr/>
              <p:nvPr/>
            </p:nvSpPr>
            <p:spPr>
              <a:xfrm>
                <a:off x="7959516"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4"/>
              <p:cNvSpPr/>
              <p:nvPr/>
            </p:nvSpPr>
            <p:spPr>
              <a:xfrm>
                <a:off x="7959516"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6" name="Google Shape;206;p4"/>
            <p:cNvGrpSpPr/>
            <p:nvPr/>
          </p:nvGrpSpPr>
          <p:grpSpPr>
            <a:xfrm>
              <a:off x="8551731" y="2904008"/>
              <a:ext cx="409500" cy="2239500"/>
              <a:chOff x="8551731" y="2904008"/>
              <a:chExt cx="409500" cy="2239500"/>
            </a:xfrm>
          </p:grpSpPr>
          <p:sp>
            <p:nvSpPr>
              <p:cNvPr id="207" name="Google Shape;207;p4"/>
              <p:cNvSpPr/>
              <p:nvPr/>
            </p:nvSpPr>
            <p:spPr>
              <a:xfrm>
                <a:off x="8551731"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4"/>
              <p:cNvSpPr/>
              <p:nvPr/>
            </p:nvSpPr>
            <p:spPr>
              <a:xfrm>
                <a:off x="8551731"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4"/>
              <p:cNvSpPr/>
              <p:nvPr/>
            </p:nvSpPr>
            <p:spPr>
              <a:xfrm>
                <a:off x="8551731"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4"/>
              <p:cNvSpPr/>
              <p:nvPr/>
            </p:nvSpPr>
            <p:spPr>
              <a:xfrm>
                <a:off x="8551731" y="2904008"/>
                <a:ext cx="409500" cy="22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4"/>
              <p:cNvSpPr/>
              <p:nvPr/>
            </p:nvSpPr>
            <p:spPr>
              <a:xfrm>
                <a:off x="8551731"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12" name="Google Shape;212;p4"/>
          <p:cNvSpPr txBox="1">
            <a:spLocks noGrp="1"/>
          </p:cNvSpPr>
          <p:nvPr>
            <p:ph type="title"/>
          </p:nvPr>
        </p:nvSpPr>
        <p:spPr>
          <a:xfrm>
            <a:off x="824000" y="1613825"/>
            <a:ext cx="5857800" cy="18729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13" name="Google Shape;213;p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4"/>
        <p:cNvGrpSpPr/>
        <p:nvPr/>
      </p:nvGrpSpPr>
      <p:grpSpPr>
        <a:xfrm>
          <a:off x="0" y="0"/>
          <a:ext cx="0" cy="0"/>
          <a:chOff x="0" y="0"/>
          <a:chExt cx="0" cy="0"/>
        </a:xfrm>
      </p:grpSpPr>
      <p:grpSp>
        <p:nvGrpSpPr>
          <p:cNvPr id="215" name="Google Shape;215;p5"/>
          <p:cNvGrpSpPr/>
          <p:nvPr/>
        </p:nvGrpSpPr>
        <p:grpSpPr>
          <a:xfrm>
            <a:off x="625966" y="299376"/>
            <a:ext cx="999312" cy="999312"/>
            <a:chOff x="348199" y="179450"/>
            <a:chExt cx="1116300" cy="1116300"/>
          </a:xfrm>
        </p:grpSpPr>
        <p:sp>
          <p:nvSpPr>
            <p:cNvPr id="216" name="Google Shape;216;p5"/>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5"/>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8" name="Google Shape;218;p5"/>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9" name="Google Shape;219;p5"/>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20" name="Google Shape;220;p5"/>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1"/>
        <p:cNvGrpSpPr/>
        <p:nvPr/>
      </p:nvGrpSpPr>
      <p:grpSpPr>
        <a:xfrm>
          <a:off x="0" y="0"/>
          <a:ext cx="0" cy="0"/>
          <a:chOff x="0" y="0"/>
          <a:chExt cx="0" cy="0"/>
        </a:xfrm>
      </p:grpSpPr>
      <p:grpSp>
        <p:nvGrpSpPr>
          <p:cNvPr id="222" name="Google Shape;222;p6"/>
          <p:cNvGrpSpPr/>
          <p:nvPr/>
        </p:nvGrpSpPr>
        <p:grpSpPr>
          <a:xfrm>
            <a:off x="625966" y="299376"/>
            <a:ext cx="999312" cy="999312"/>
            <a:chOff x="348199" y="179450"/>
            <a:chExt cx="1116300" cy="1116300"/>
          </a:xfrm>
        </p:grpSpPr>
        <p:sp>
          <p:nvSpPr>
            <p:cNvPr id="223" name="Google Shape;223;p6"/>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6"/>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5" name="Google Shape;225;p6"/>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6" name="Google Shape;226;p6"/>
          <p:cNvSpPr txBox="1">
            <a:spLocks noGrp="1"/>
          </p:cNvSpPr>
          <p:nvPr>
            <p:ph type="body" idx="1"/>
          </p:nvPr>
        </p:nvSpPr>
        <p:spPr>
          <a:xfrm>
            <a:off x="1303800" y="1990050"/>
            <a:ext cx="3430500" cy="25416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27" name="Google Shape;227;p6"/>
          <p:cNvSpPr txBox="1">
            <a:spLocks noGrp="1"/>
          </p:cNvSpPr>
          <p:nvPr>
            <p:ph type="body" idx="2"/>
          </p:nvPr>
        </p:nvSpPr>
        <p:spPr>
          <a:xfrm>
            <a:off x="4903650" y="1990050"/>
            <a:ext cx="3430500" cy="25416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28" name="Google Shape;228;p6"/>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9"/>
        <p:cNvGrpSpPr/>
        <p:nvPr/>
      </p:nvGrpSpPr>
      <p:grpSpPr>
        <a:xfrm>
          <a:off x="0" y="0"/>
          <a:ext cx="0" cy="0"/>
          <a:chOff x="0" y="0"/>
          <a:chExt cx="0" cy="0"/>
        </a:xfrm>
      </p:grpSpPr>
      <p:grpSp>
        <p:nvGrpSpPr>
          <p:cNvPr id="230" name="Google Shape;230;p7"/>
          <p:cNvGrpSpPr/>
          <p:nvPr/>
        </p:nvGrpSpPr>
        <p:grpSpPr>
          <a:xfrm>
            <a:off x="625966" y="299376"/>
            <a:ext cx="999312" cy="999312"/>
            <a:chOff x="348199" y="179450"/>
            <a:chExt cx="1116300" cy="1116300"/>
          </a:xfrm>
        </p:grpSpPr>
        <p:sp>
          <p:nvSpPr>
            <p:cNvPr id="231" name="Google Shape;231;p7"/>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7"/>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3" name="Google Shape;233;p7"/>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4" name="Google Shape;234;p7"/>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5"/>
        <p:cNvGrpSpPr/>
        <p:nvPr/>
      </p:nvGrpSpPr>
      <p:grpSpPr>
        <a:xfrm>
          <a:off x="0" y="0"/>
          <a:ext cx="0" cy="0"/>
          <a:chOff x="0" y="0"/>
          <a:chExt cx="0" cy="0"/>
        </a:xfrm>
      </p:grpSpPr>
      <p:grpSp>
        <p:nvGrpSpPr>
          <p:cNvPr id="236" name="Google Shape;236;p8"/>
          <p:cNvGrpSpPr/>
          <p:nvPr/>
        </p:nvGrpSpPr>
        <p:grpSpPr>
          <a:xfrm>
            <a:off x="625966" y="299376"/>
            <a:ext cx="999312" cy="999312"/>
            <a:chOff x="348199" y="179450"/>
            <a:chExt cx="1116300" cy="1116300"/>
          </a:xfrm>
        </p:grpSpPr>
        <p:sp>
          <p:nvSpPr>
            <p:cNvPr id="237" name="Google Shape;237;p8"/>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8"/>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9" name="Google Shape;239;p8"/>
          <p:cNvSpPr txBox="1">
            <a:spLocks noGrp="1"/>
          </p:cNvSpPr>
          <p:nvPr>
            <p:ph type="title"/>
          </p:nvPr>
        </p:nvSpPr>
        <p:spPr>
          <a:xfrm>
            <a:off x="1303800" y="598575"/>
            <a:ext cx="3312000" cy="15900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0" name="Google Shape;240;p8"/>
          <p:cNvSpPr txBox="1">
            <a:spLocks noGrp="1"/>
          </p:cNvSpPr>
          <p:nvPr>
            <p:ph type="body" idx="1"/>
          </p:nvPr>
        </p:nvSpPr>
        <p:spPr>
          <a:xfrm>
            <a:off x="1303800" y="2309675"/>
            <a:ext cx="3312000" cy="22218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41" name="Google Shape;241;p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242"/>
        <p:cNvGrpSpPr/>
        <p:nvPr/>
      </p:nvGrpSpPr>
      <p:grpSpPr>
        <a:xfrm>
          <a:off x="0" y="0"/>
          <a:ext cx="0" cy="0"/>
          <a:chOff x="0" y="0"/>
          <a:chExt cx="0" cy="0"/>
        </a:xfrm>
      </p:grpSpPr>
      <p:grpSp>
        <p:nvGrpSpPr>
          <p:cNvPr id="243" name="Google Shape;243;p9"/>
          <p:cNvGrpSpPr/>
          <p:nvPr/>
        </p:nvGrpSpPr>
        <p:grpSpPr>
          <a:xfrm>
            <a:off x="6866714" y="1256"/>
            <a:ext cx="2267379" cy="2601741"/>
            <a:chOff x="6790514" y="1256"/>
            <a:chExt cx="2267379" cy="2601741"/>
          </a:xfrm>
        </p:grpSpPr>
        <p:grpSp>
          <p:nvGrpSpPr>
            <p:cNvPr id="244" name="Google Shape;244;p9"/>
            <p:cNvGrpSpPr/>
            <p:nvPr/>
          </p:nvGrpSpPr>
          <p:grpSpPr>
            <a:xfrm>
              <a:off x="7067535" y="1256"/>
              <a:ext cx="1990358" cy="1990303"/>
              <a:chOff x="7067535" y="1256"/>
              <a:chExt cx="1990358" cy="1990303"/>
            </a:xfrm>
          </p:grpSpPr>
          <p:sp>
            <p:nvSpPr>
              <p:cNvPr id="245" name="Google Shape;245;p9"/>
              <p:cNvSpPr/>
              <p:nvPr/>
            </p:nvSpPr>
            <p:spPr>
              <a:xfrm rot="-8648551">
                <a:off x="7594313" y="527721"/>
                <a:ext cx="937226" cy="937226"/>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9"/>
              <p:cNvSpPr/>
              <p:nvPr/>
            </p:nvSpPr>
            <p:spPr>
              <a:xfrm rot="-8648551">
                <a:off x="7594313" y="527721"/>
                <a:ext cx="937226" cy="937226"/>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9"/>
              <p:cNvSpPr/>
              <p:nvPr/>
            </p:nvSpPr>
            <p:spPr>
              <a:xfrm rot="-8649154">
                <a:off x="7349891" y="283705"/>
                <a:ext cx="1425647" cy="14254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8" name="Google Shape;248;p9"/>
            <p:cNvGrpSpPr/>
            <p:nvPr/>
          </p:nvGrpSpPr>
          <p:grpSpPr>
            <a:xfrm>
              <a:off x="8207126" y="1807997"/>
              <a:ext cx="795000" cy="795000"/>
              <a:chOff x="8207126" y="1807997"/>
              <a:chExt cx="795000" cy="795000"/>
            </a:xfrm>
          </p:grpSpPr>
          <p:sp>
            <p:nvSpPr>
              <p:cNvPr id="249" name="Google Shape;249;p9"/>
              <p:cNvSpPr/>
              <p:nvPr/>
            </p:nvSpPr>
            <p:spPr>
              <a:xfrm rot="2152054">
                <a:off x="8319942" y="1920813"/>
                <a:ext cx="569367" cy="569367"/>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9"/>
              <p:cNvSpPr/>
              <p:nvPr/>
            </p:nvSpPr>
            <p:spPr>
              <a:xfrm rot="2150259">
                <a:off x="8408218" y="2008610"/>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9"/>
              <p:cNvSpPr/>
              <p:nvPr/>
            </p:nvSpPr>
            <p:spPr>
              <a:xfrm rot="2150259">
                <a:off x="8408218" y="2008610"/>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2" name="Google Shape;252;p9"/>
            <p:cNvGrpSpPr/>
            <p:nvPr/>
          </p:nvGrpSpPr>
          <p:grpSpPr>
            <a:xfrm>
              <a:off x="6790514" y="118857"/>
              <a:ext cx="548700" cy="548700"/>
              <a:chOff x="6790514" y="118857"/>
              <a:chExt cx="548700" cy="548700"/>
            </a:xfrm>
          </p:grpSpPr>
          <p:sp>
            <p:nvSpPr>
              <p:cNvPr id="253" name="Google Shape;253;p9"/>
              <p:cNvSpPr/>
              <p:nvPr/>
            </p:nvSpPr>
            <p:spPr>
              <a:xfrm rot="2150259">
                <a:off x="6868362" y="196705"/>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9"/>
              <p:cNvSpPr/>
              <p:nvPr/>
            </p:nvSpPr>
            <p:spPr>
              <a:xfrm rot="2150259">
                <a:off x="6868362" y="196705"/>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55" name="Google Shape;255;p9"/>
          <p:cNvSpPr txBox="1">
            <a:spLocks noGrp="1"/>
          </p:cNvSpPr>
          <p:nvPr>
            <p:ph type="title"/>
          </p:nvPr>
        </p:nvSpPr>
        <p:spPr>
          <a:xfrm>
            <a:off x="824000" y="763600"/>
            <a:ext cx="5857800" cy="35733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56" name="Google Shape;256;p9"/>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7"/>
        <p:cNvGrpSpPr/>
        <p:nvPr/>
      </p:nvGrpSpPr>
      <p:grpSpPr>
        <a:xfrm>
          <a:off x="0" y="0"/>
          <a:ext cx="0" cy="0"/>
          <a:chOff x="0" y="0"/>
          <a:chExt cx="0" cy="0"/>
        </a:xfrm>
      </p:grpSpPr>
      <p:grpSp>
        <p:nvGrpSpPr>
          <p:cNvPr id="258" name="Google Shape;258;p10"/>
          <p:cNvGrpSpPr/>
          <p:nvPr/>
        </p:nvGrpSpPr>
        <p:grpSpPr>
          <a:xfrm>
            <a:off x="625966" y="299376"/>
            <a:ext cx="999312" cy="999312"/>
            <a:chOff x="348199" y="179450"/>
            <a:chExt cx="1116300" cy="1116300"/>
          </a:xfrm>
        </p:grpSpPr>
        <p:sp>
          <p:nvSpPr>
            <p:cNvPr id="259" name="Google Shape;259;p10"/>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0"/>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1" name="Google Shape;261;p10"/>
          <p:cNvSpPr txBox="1">
            <a:spLocks noGrp="1"/>
          </p:cNvSpPr>
          <p:nvPr>
            <p:ph type="title"/>
          </p:nvPr>
        </p:nvSpPr>
        <p:spPr>
          <a:xfrm>
            <a:off x="1303800" y="598575"/>
            <a:ext cx="3430500" cy="199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2" name="Google Shape;262;p10"/>
          <p:cNvSpPr txBox="1">
            <a:spLocks noGrp="1"/>
          </p:cNvSpPr>
          <p:nvPr>
            <p:ph type="subTitle" idx="1"/>
          </p:nvPr>
        </p:nvSpPr>
        <p:spPr>
          <a:xfrm>
            <a:off x="1303800" y="2743203"/>
            <a:ext cx="3430500" cy="726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263" name="Google Shape;263;p10"/>
          <p:cNvSpPr txBox="1">
            <a:spLocks noGrp="1"/>
          </p:cNvSpPr>
          <p:nvPr>
            <p:ph type="body" idx="2"/>
          </p:nvPr>
        </p:nvSpPr>
        <p:spPr>
          <a:xfrm>
            <a:off x="4903700" y="661000"/>
            <a:ext cx="3430500" cy="3870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64" name="Google Shape;264;p10"/>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1600"/>
              </a:spcBef>
              <a:spcAft>
                <a:spcPts val="160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qlJ3cs7o2DE&amp;feature=youtu.b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7905900" cy="1872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a:t>Our case for decentralized Polling</a:t>
            </a:r>
            <a:endParaRPr/>
          </a:p>
        </p:txBody>
      </p:sp>
      <p:sp>
        <p:nvSpPr>
          <p:cNvPr id="278" name="Google Shape;278;p13"/>
          <p:cNvSpPr txBox="1">
            <a:spLocks noGrp="1"/>
          </p:cNvSpPr>
          <p:nvPr>
            <p:ph type="subTitle" idx="1"/>
          </p:nvPr>
        </p:nvSpPr>
        <p:spPr>
          <a:xfrm>
            <a:off x="824000" y="3596300"/>
            <a:ext cx="4255500" cy="69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a:t>By: Dilanny, Luong Ta, David, Daryna Aloff, Jonathan Pinder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2"/>
          <p:cNvSpPr txBox="1">
            <a:spLocks noGrp="1"/>
          </p:cNvSpPr>
          <p:nvPr>
            <p:ph type="title"/>
          </p:nvPr>
        </p:nvSpPr>
        <p:spPr>
          <a:xfrm>
            <a:off x="1388550" y="0"/>
            <a:ext cx="6366900" cy="87934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lt1"/>
              </a:buClr>
              <a:buSzPts val="8000"/>
              <a:buNone/>
            </a:pPr>
            <a:r>
              <a:rPr lang="en" sz="2000"/>
              <a:t>Poll Creation contract</a:t>
            </a:r>
            <a:endParaRPr/>
          </a:p>
        </p:txBody>
      </p:sp>
      <p:sp>
        <p:nvSpPr>
          <p:cNvPr id="334" name="Google Shape;334;p22"/>
          <p:cNvSpPr txBox="1">
            <a:spLocks noGrp="1"/>
          </p:cNvSpPr>
          <p:nvPr>
            <p:ph type="body" idx="1"/>
          </p:nvPr>
        </p:nvSpPr>
        <p:spPr>
          <a:xfrm>
            <a:off x="1388625" y="722299"/>
            <a:ext cx="6366900" cy="3101201"/>
          </a:xfrm>
          <a:prstGeom prst="rect">
            <a:avLst/>
          </a:prstGeom>
          <a:noFill/>
          <a:ln>
            <a:noFill/>
          </a:ln>
        </p:spPr>
        <p:txBody>
          <a:bodyPr spcFirstLastPara="1" wrap="square" lIns="91425" tIns="91425" rIns="91425" bIns="91425" anchor="t" anchorCtr="0">
            <a:noAutofit/>
          </a:bodyPr>
          <a:lstStyle/>
          <a:p>
            <a:pPr marL="146050" lvl="0" indent="0" algn="l" rtl="0">
              <a:lnSpc>
                <a:spcPct val="115000"/>
              </a:lnSpc>
              <a:spcBef>
                <a:spcPts val="0"/>
              </a:spcBef>
              <a:spcAft>
                <a:spcPts val="0"/>
              </a:spcAft>
              <a:buSzPts val="1300"/>
              <a:buNone/>
            </a:pPr>
            <a:r>
              <a:rPr lang="en"/>
              <a:t>Elections structs are state machines stored in contract storage - they maintain a status (either "Open" or "Closed") representing their lifecycle stage</a:t>
            </a:r>
            <a:endParaRPr/>
          </a:p>
          <a:p>
            <a:pPr marL="146050" lvl="0" indent="0" algn="l" rtl="0">
              <a:lnSpc>
                <a:spcPct val="115000"/>
              </a:lnSpc>
              <a:spcBef>
                <a:spcPts val="0"/>
              </a:spcBef>
              <a:spcAft>
                <a:spcPts val="0"/>
              </a:spcAft>
              <a:buSzPts val="1300"/>
              <a:buNone/>
            </a:pPr>
            <a:endParaRPr/>
          </a:p>
          <a:p>
            <a:pPr marL="457200" lvl="0" indent="-311150" algn="l" rtl="0">
              <a:lnSpc>
                <a:spcPct val="115000"/>
              </a:lnSpc>
              <a:spcBef>
                <a:spcPts val="0"/>
              </a:spcBef>
              <a:spcAft>
                <a:spcPts val="0"/>
              </a:spcAft>
              <a:buSzPts val="1300"/>
              <a:buChar char="●"/>
            </a:pPr>
            <a:r>
              <a:rPr lang="en"/>
              <a:t>Open: the election is open, voters can vote on the election and admins can close the election</a:t>
            </a:r>
            <a:endParaRPr/>
          </a:p>
          <a:p>
            <a:pPr marL="457200" lvl="0" indent="-311150" algn="l" rtl="0">
              <a:lnSpc>
                <a:spcPct val="115000"/>
              </a:lnSpc>
              <a:spcBef>
                <a:spcPts val="0"/>
              </a:spcBef>
              <a:spcAft>
                <a:spcPts val="0"/>
              </a:spcAft>
              <a:buSzPts val="1300"/>
              <a:buChar char="●"/>
            </a:pPr>
            <a:r>
              <a:rPr lang="en"/>
              <a:t>Closed: the election is close, the winner is calculated and no further actions can be taken on the election</a:t>
            </a:r>
            <a:endParaRPr/>
          </a:p>
          <a:p>
            <a:pPr marL="457200" lvl="0" indent="-228600" algn="l" rtl="0">
              <a:lnSpc>
                <a:spcPct val="115000"/>
              </a:lnSpc>
              <a:spcBef>
                <a:spcPts val="0"/>
              </a:spcBef>
              <a:spcAft>
                <a:spcPts val="0"/>
              </a:spcAft>
              <a:buSzPts val="1300"/>
              <a:buNone/>
            </a:pPr>
            <a:endParaRPr/>
          </a:p>
          <a:p>
            <a:pPr marL="146050" lvl="0" indent="0" algn="ctr" rtl="0">
              <a:lnSpc>
                <a:spcPct val="115000"/>
              </a:lnSpc>
              <a:spcBef>
                <a:spcPts val="0"/>
              </a:spcBef>
              <a:spcAft>
                <a:spcPts val="0"/>
              </a:spcAft>
              <a:buSzPts val="1300"/>
              <a:buNone/>
            </a:pPr>
            <a:endParaRPr/>
          </a:p>
        </p:txBody>
      </p:sp>
      <p:pic>
        <p:nvPicPr>
          <p:cNvPr id="335" name="Google Shape;335;p22"/>
          <p:cNvPicPr preferRelativeResize="0"/>
          <p:nvPr/>
        </p:nvPicPr>
        <p:blipFill rotWithShape="1">
          <a:blip r:embed="rId3">
            <a:alphaModFix/>
          </a:blip>
          <a:srcRect/>
          <a:stretch/>
        </p:blipFill>
        <p:spPr>
          <a:xfrm>
            <a:off x="1967113" y="2571750"/>
            <a:ext cx="5163670" cy="1809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3"/>
          <p:cNvSpPr txBox="1">
            <a:spLocks noGrp="1"/>
          </p:cNvSpPr>
          <p:nvPr>
            <p:ph type="title"/>
          </p:nvPr>
        </p:nvSpPr>
        <p:spPr>
          <a:xfrm>
            <a:off x="1388550" y="0"/>
            <a:ext cx="6366900" cy="87934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lt1"/>
              </a:buClr>
              <a:buSzPts val="8000"/>
              <a:buNone/>
            </a:pPr>
            <a:r>
              <a:rPr lang="en" sz="1800"/>
              <a:t>Web3 and Contracts</a:t>
            </a:r>
            <a:br>
              <a:rPr lang="en" sz="1800"/>
            </a:br>
            <a:endParaRPr sz="1800"/>
          </a:p>
        </p:txBody>
      </p:sp>
      <p:sp>
        <p:nvSpPr>
          <p:cNvPr id="341" name="Google Shape;341;p23"/>
          <p:cNvSpPr txBox="1">
            <a:spLocks noGrp="1"/>
          </p:cNvSpPr>
          <p:nvPr>
            <p:ph type="body" idx="1"/>
          </p:nvPr>
        </p:nvSpPr>
        <p:spPr>
          <a:xfrm>
            <a:off x="1388550" y="385295"/>
            <a:ext cx="6366900" cy="3948499"/>
          </a:xfrm>
          <a:prstGeom prst="rect">
            <a:avLst/>
          </a:prstGeom>
          <a:noFill/>
          <a:ln>
            <a:noFill/>
          </a:ln>
        </p:spPr>
        <p:txBody>
          <a:bodyPr spcFirstLastPara="1" wrap="square" lIns="91425" tIns="91425" rIns="91425" bIns="91425" anchor="t" anchorCtr="0">
            <a:noAutofit/>
          </a:bodyPr>
          <a:lstStyle/>
          <a:p>
            <a:pPr marL="146050" lvl="0" indent="0" algn="l" rtl="0">
              <a:lnSpc>
                <a:spcPct val="115000"/>
              </a:lnSpc>
              <a:spcBef>
                <a:spcPts val="0"/>
              </a:spcBef>
              <a:spcAft>
                <a:spcPts val="0"/>
              </a:spcAft>
              <a:buSzPts val="1300"/>
              <a:buNone/>
            </a:pPr>
            <a:endParaRPr/>
          </a:p>
          <a:p>
            <a:pPr marL="457200" lvl="0" indent="-311150" algn="l" rtl="0">
              <a:lnSpc>
                <a:spcPct val="115000"/>
              </a:lnSpc>
              <a:spcBef>
                <a:spcPts val="0"/>
              </a:spcBef>
              <a:spcAft>
                <a:spcPts val="0"/>
              </a:spcAft>
              <a:buSzPts val="1300"/>
              <a:buChar char="●"/>
            </a:pPr>
            <a:r>
              <a:rPr lang="en"/>
              <a:t>We connected to an Ethereum network by getting a handle on the Web3 object and setting the provider.</a:t>
            </a:r>
            <a:endParaRPr/>
          </a:p>
          <a:p>
            <a:pPr marL="146050" lvl="0" indent="0" algn="ctr" rtl="0">
              <a:lnSpc>
                <a:spcPct val="115000"/>
              </a:lnSpc>
              <a:spcBef>
                <a:spcPts val="0"/>
              </a:spcBef>
              <a:spcAft>
                <a:spcPts val="0"/>
              </a:spcAft>
              <a:buSzPts val="1300"/>
              <a:buNone/>
            </a:pPr>
            <a:endParaRPr/>
          </a:p>
          <a:p>
            <a:pPr marL="457200" lvl="0" indent="-228600" algn="l" rtl="0">
              <a:lnSpc>
                <a:spcPct val="115000"/>
              </a:lnSpc>
              <a:spcBef>
                <a:spcPts val="0"/>
              </a:spcBef>
              <a:spcAft>
                <a:spcPts val="0"/>
              </a:spcAft>
              <a:buSzPts val="1300"/>
              <a:buNone/>
            </a:pPr>
            <a:endParaRPr/>
          </a:p>
          <a:p>
            <a:pPr marL="146050" lvl="0" indent="0" algn="ctr" rtl="0">
              <a:lnSpc>
                <a:spcPct val="115000"/>
              </a:lnSpc>
              <a:spcBef>
                <a:spcPts val="0"/>
              </a:spcBef>
              <a:spcAft>
                <a:spcPts val="0"/>
              </a:spcAft>
              <a:buSzPts val="1300"/>
              <a:buNone/>
            </a:pPr>
            <a:endParaRPr/>
          </a:p>
        </p:txBody>
      </p:sp>
      <p:pic>
        <p:nvPicPr>
          <p:cNvPr id="342" name="Google Shape;342;p23"/>
          <p:cNvPicPr preferRelativeResize="0"/>
          <p:nvPr/>
        </p:nvPicPr>
        <p:blipFill rotWithShape="1">
          <a:blip r:embed="rId3">
            <a:alphaModFix/>
          </a:blip>
          <a:srcRect/>
          <a:stretch/>
        </p:blipFill>
        <p:spPr>
          <a:xfrm>
            <a:off x="1594977" y="1453043"/>
            <a:ext cx="6160473" cy="25006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4"/>
          <p:cNvSpPr txBox="1">
            <a:spLocks noGrp="1"/>
          </p:cNvSpPr>
          <p:nvPr>
            <p:ph type="title"/>
          </p:nvPr>
        </p:nvSpPr>
        <p:spPr>
          <a:xfrm>
            <a:off x="978300" y="446725"/>
            <a:ext cx="6777300" cy="1343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8000"/>
              <a:buNone/>
            </a:pPr>
            <a:r>
              <a:rPr lang="en" sz="3000"/>
              <a:t>Many-to-One Application Template</a:t>
            </a:r>
            <a:endParaRPr sz="3000"/>
          </a:p>
        </p:txBody>
      </p:sp>
      <p:sp>
        <p:nvSpPr>
          <p:cNvPr id="348" name="Google Shape;348;p24"/>
          <p:cNvSpPr txBox="1">
            <a:spLocks noGrp="1"/>
          </p:cNvSpPr>
          <p:nvPr>
            <p:ph type="body" idx="1"/>
          </p:nvPr>
        </p:nvSpPr>
        <p:spPr>
          <a:xfrm>
            <a:off x="978300" y="1482625"/>
            <a:ext cx="6777300" cy="23409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a:t>Our polling application utilises the Many-to-One Template</a:t>
            </a:r>
            <a:endParaRPr/>
          </a:p>
          <a:p>
            <a:pPr marL="914400" lvl="1" indent="-298450" algn="l" rtl="0">
              <a:lnSpc>
                <a:spcPct val="115000"/>
              </a:lnSpc>
              <a:spcBef>
                <a:spcPts val="0"/>
              </a:spcBef>
              <a:spcAft>
                <a:spcPts val="0"/>
              </a:spcAft>
              <a:buSzPts val="1100"/>
              <a:buChar char="○"/>
            </a:pPr>
            <a:r>
              <a:rPr lang="en"/>
              <a:t>Non Discriminatory user owns the contract, uses for a specific purpose</a:t>
            </a:r>
            <a:endParaRPr/>
          </a:p>
          <a:p>
            <a:pPr marL="914400" lvl="1" indent="-298450" algn="l" rtl="0">
              <a:lnSpc>
                <a:spcPct val="115000"/>
              </a:lnSpc>
              <a:spcBef>
                <a:spcPts val="0"/>
              </a:spcBef>
              <a:spcAft>
                <a:spcPts val="0"/>
              </a:spcAft>
              <a:buSzPts val="1100"/>
              <a:buChar char="○"/>
            </a:pPr>
            <a:r>
              <a:rPr lang="en"/>
              <a:t>All others that interact with the contract have same role (i.e. Voters)</a:t>
            </a:r>
            <a:endParaRPr/>
          </a:p>
          <a:p>
            <a:pPr marL="914400" lvl="1" indent="-228600" algn="l" rtl="0">
              <a:lnSpc>
                <a:spcPct val="115000"/>
              </a:lnSpc>
              <a:spcBef>
                <a:spcPts val="0"/>
              </a:spcBef>
              <a:spcAft>
                <a:spcPts val="0"/>
              </a:spcAft>
              <a:buSzPts val="11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5"/>
          <p:cNvSpPr txBox="1">
            <a:spLocks noGrp="1"/>
          </p:cNvSpPr>
          <p:nvPr>
            <p:ph type="title"/>
          </p:nvPr>
        </p:nvSpPr>
        <p:spPr>
          <a:xfrm>
            <a:off x="1388625" y="772725"/>
            <a:ext cx="6366900" cy="74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0"/>
              <a:buNone/>
            </a:pPr>
            <a:r>
              <a:rPr lang="en"/>
              <a:t>Resources</a:t>
            </a:r>
            <a:endParaRPr/>
          </a:p>
        </p:txBody>
      </p:sp>
      <p:sp>
        <p:nvSpPr>
          <p:cNvPr id="354" name="Google Shape;354;p25"/>
          <p:cNvSpPr txBox="1">
            <a:spLocks noGrp="1"/>
          </p:cNvSpPr>
          <p:nvPr>
            <p:ph type="body" idx="1"/>
          </p:nvPr>
        </p:nvSpPr>
        <p:spPr>
          <a:xfrm>
            <a:off x="1388625" y="1645525"/>
            <a:ext cx="6366900" cy="21780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100" u="sng">
                <a:solidFill>
                  <a:schemeClr val="hlink"/>
                </a:solidFill>
                <a:latin typeface="Arial"/>
                <a:ea typeface="Arial"/>
                <a:cs typeface="Arial"/>
                <a:sym typeface="Arial"/>
                <a:hlinkClick r:id="rId3"/>
              </a:rPr>
              <a:t>https://www.youtube.com/watch?v=qlJ3cs7o2DE&amp;feature=youtu.be</a:t>
            </a:r>
            <a:endParaRPr/>
          </a:p>
          <a:p>
            <a:pPr marL="1371600" lvl="1" indent="-298450" algn="l" rtl="0">
              <a:lnSpc>
                <a:spcPct val="115000"/>
              </a:lnSpc>
              <a:spcBef>
                <a:spcPts val="0"/>
              </a:spcBef>
              <a:spcAft>
                <a:spcPts val="0"/>
              </a:spcAft>
              <a:buSzPts val="1100"/>
              <a:buChar char="○"/>
            </a:pPr>
            <a:r>
              <a:rPr lang="en"/>
              <a:t>Ethereum, ReactJS, Truffle tutorial by DappUniversity</a:t>
            </a:r>
            <a:endParaRPr/>
          </a:p>
          <a:p>
            <a:pPr marL="457200" lvl="0" indent="-311150" algn="l" rtl="0">
              <a:lnSpc>
                <a:spcPct val="115000"/>
              </a:lnSpc>
              <a:spcBef>
                <a:spcPts val="0"/>
              </a:spcBef>
              <a:spcAft>
                <a:spcPts val="0"/>
              </a:spcAft>
              <a:buSzPts val="1300"/>
              <a:buChar char="●"/>
            </a:pPr>
            <a:r>
              <a:rPr lang="en"/>
              <a:t>Blockchain and Applications: A Hands-on-Approach by Arshdeep Bahga and Vijay Madisetti (textbook)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975150" y="849000"/>
            <a:ext cx="7193700" cy="1863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8000"/>
              <a:buNone/>
            </a:pPr>
            <a:r>
              <a:rPr lang="en"/>
              <a:t>Technologies</a:t>
            </a:r>
            <a:endParaRPr/>
          </a:p>
        </p:txBody>
      </p:sp>
      <p:sp>
        <p:nvSpPr>
          <p:cNvPr id="284" name="Google Shape;284;p14"/>
          <p:cNvSpPr txBox="1">
            <a:spLocks noGrp="1"/>
          </p:cNvSpPr>
          <p:nvPr>
            <p:ph type="body" idx="1"/>
          </p:nvPr>
        </p:nvSpPr>
        <p:spPr>
          <a:xfrm>
            <a:off x="1135075" y="2712300"/>
            <a:ext cx="6366900" cy="1111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300"/>
              <a:buNone/>
            </a:pPr>
            <a:r>
              <a:rPr lang="en"/>
              <a:t>React, Web3.js, Truffle, Ganache, MetaMask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88625" y="772725"/>
            <a:ext cx="6366900" cy="101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0"/>
              <a:buNone/>
            </a:pPr>
            <a:r>
              <a:rPr lang="en"/>
              <a:t>Overview</a:t>
            </a:r>
            <a:endParaRPr/>
          </a:p>
        </p:txBody>
      </p:sp>
      <p:sp>
        <p:nvSpPr>
          <p:cNvPr id="290" name="Google Shape;290;p15"/>
          <p:cNvSpPr txBox="1">
            <a:spLocks noGrp="1"/>
          </p:cNvSpPr>
          <p:nvPr>
            <p:ph type="body" idx="1"/>
          </p:nvPr>
        </p:nvSpPr>
        <p:spPr>
          <a:xfrm>
            <a:off x="851525" y="1790325"/>
            <a:ext cx="7769700" cy="2499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t>An approach to collecting information via polls that integrates with existing “centralised” document verification systems.</a:t>
            </a:r>
            <a:endParaRPr/>
          </a:p>
          <a:p>
            <a:pPr marL="0" lvl="0" indent="0" algn="l" rtl="0">
              <a:lnSpc>
                <a:spcPct val="115000"/>
              </a:lnSpc>
              <a:spcBef>
                <a:spcPts val="1600"/>
              </a:spcBef>
              <a:spcAft>
                <a:spcPts val="1600"/>
              </a:spcAft>
              <a:buSzPts val="1300"/>
              <a:buNone/>
            </a:pPr>
            <a:r>
              <a:rPr lang="en"/>
              <a:t>Decentralized voting that allows users to participate and collect information from verified sources.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88625" y="772725"/>
            <a:ext cx="6366900" cy="1235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0"/>
              <a:buNone/>
            </a:pPr>
            <a:r>
              <a:rPr lang="en" sz="3600"/>
              <a:t>Design Methodology for Blockchain Applications</a:t>
            </a:r>
            <a:endParaRPr sz="3600"/>
          </a:p>
        </p:txBody>
      </p:sp>
      <p:sp>
        <p:nvSpPr>
          <p:cNvPr id="296" name="Google Shape;296;p16"/>
          <p:cNvSpPr txBox="1">
            <a:spLocks noGrp="1"/>
          </p:cNvSpPr>
          <p:nvPr>
            <p:ph type="body" idx="1"/>
          </p:nvPr>
        </p:nvSpPr>
        <p:spPr>
          <a:xfrm>
            <a:off x="1388625" y="2007825"/>
            <a:ext cx="6366900" cy="18156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b="1"/>
              <a:t>Analysis Stage</a:t>
            </a:r>
            <a:endParaRPr b="1"/>
          </a:p>
          <a:p>
            <a:pPr marL="914400" lvl="1" indent="-298450" algn="l" rtl="0">
              <a:lnSpc>
                <a:spcPct val="115000"/>
              </a:lnSpc>
              <a:spcBef>
                <a:spcPts val="0"/>
              </a:spcBef>
              <a:spcAft>
                <a:spcPts val="0"/>
              </a:spcAft>
              <a:buSzPts val="1100"/>
              <a:buChar char="○"/>
            </a:pPr>
            <a:r>
              <a:rPr lang="en" b="1"/>
              <a:t>Identify entities involved in application, roles, and interactions</a:t>
            </a:r>
            <a:endParaRPr b="1"/>
          </a:p>
          <a:p>
            <a:pPr marL="457200" lvl="0" indent="-311150" algn="l" rtl="0">
              <a:lnSpc>
                <a:spcPct val="115000"/>
              </a:lnSpc>
              <a:spcBef>
                <a:spcPts val="0"/>
              </a:spcBef>
              <a:spcAft>
                <a:spcPts val="0"/>
              </a:spcAft>
              <a:buSzPts val="1300"/>
              <a:buChar char="●"/>
            </a:pPr>
            <a:r>
              <a:rPr lang="en" b="1"/>
              <a:t>Design Stage</a:t>
            </a:r>
            <a:endParaRPr b="1"/>
          </a:p>
          <a:p>
            <a:pPr marL="914400" lvl="1" indent="-298450" algn="l" rtl="0">
              <a:lnSpc>
                <a:spcPct val="115000"/>
              </a:lnSpc>
              <a:spcBef>
                <a:spcPts val="0"/>
              </a:spcBef>
              <a:spcAft>
                <a:spcPts val="0"/>
              </a:spcAft>
              <a:buSzPts val="1100"/>
              <a:buChar char="○"/>
            </a:pPr>
            <a:r>
              <a:rPr lang="en" b="1"/>
              <a:t>Model the attributes as state variables &amp; interactions between them as functions</a:t>
            </a:r>
            <a:endParaRPr b="1"/>
          </a:p>
          <a:p>
            <a:pPr marL="457200" lvl="0" indent="-311150" algn="l" rtl="0">
              <a:lnSpc>
                <a:spcPct val="115000"/>
              </a:lnSpc>
              <a:spcBef>
                <a:spcPts val="0"/>
              </a:spcBef>
              <a:spcAft>
                <a:spcPts val="0"/>
              </a:spcAft>
              <a:buSzPts val="1300"/>
              <a:buChar char="●"/>
            </a:pPr>
            <a:r>
              <a:rPr lang="en" b="1"/>
              <a:t>Implementation Stage</a:t>
            </a:r>
            <a:endParaRPr b="1"/>
          </a:p>
          <a:p>
            <a:pPr marL="914400" lvl="1" indent="-298450" algn="l" rtl="0">
              <a:lnSpc>
                <a:spcPct val="115000"/>
              </a:lnSpc>
              <a:spcBef>
                <a:spcPts val="0"/>
              </a:spcBef>
              <a:spcAft>
                <a:spcPts val="0"/>
              </a:spcAft>
              <a:buSzPts val="1100"/>
              <a:buChar char="○"/>
            </a:pPr>
            <a:r>
              <a:rPr lang="en" b="1"/>
              <a:t>Use contracts (state variables, functions, modifiers, events) to </a:t>
            </a:r>
            <a:endParaRPr b="1"/>
          </a:p>
          <a:p>
            <a:pPr marL="457200" lvl="0" indent="0" algn="l" rtl="0">
              <a:lnSpc>
                <a:spcPct val="115000"/>
              </a:lnSpc>
              <a:spcBef>
                <a:spcPts val="1600"/>
              </a:spcBef>
              <a:spcAft>
                <a:spcPts val="0"/>
              </a:spcAft>
              <a:buSzPts val="1300"/>
              <a:buNone/>
            </a:pPr>
            <a:endParaRPr/>
          </a:p>
          <a:p>
            <a:pPr marL="457200" lvl="0" indent="-311150" algn="l" rtl="0">
              <a:lnSpc>
                <a:spcPct val="115000"/>
              </a:lnSpc>
              <a:spcBef>
                <a:spcPts val="1600"/>
              </a:spcBef>
              <a:spcAft>
                <a:spcPts val="0"/>
              </a:spcAft>
              <a:buSzPts val="1300"/>
              <a:buChar char="●"/>
            </a:pPr>
            <a:r>
              <a:rPr lang="en"/>
              <a:t>Methodology based on Blockchain and Applications by Bahga and Madisetti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88625" y="450225"/>
            <a:ext cx="6366900" cy="120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0"/>
              <a:buNone/>
            </a:pPr>
            <a:r>
              <a:rPr lang="en"/>
              <a:t>Analysis</a:t>
            </a:r>
            <a:endParaRPr/>
          </a:p>
        </p:txBody>
      </p:sp>
      <p:sp>
        <p:nvSpPr>
          <p:cNvPr id="302" name="Google Shape;302;p17"/>
          <p:cNvSpPr txBox="1">
            <a:spLocks noGrp="1"/>
          </p:cNvSpPr>
          <p:nvPr>
            <p:ph type="body" idx="1"/>
          </p:nvPr>
        </p:nvSpPr>
        <p:spPr>
          <a:xfrm>
            <a:off x="1388625" y="2712300"/>
            <a:ext cx="6366900" cy="1111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300"/>
              <a:buNone/>
            </a:pPr>
            <a:endParaRPr/>
          </a:p>
        </p:txBody>
      </p:sp>
      <p:pic>
        <p:nvPicPr>
          <p:cNvPr id="303" name="Google Shape;303;p17"/>
          <p:cNvPicPr preferRelativeResize="0"/>
          <p:nvPr/>
        </p:nvPicPr>
        <p:blipFill rotWithShape="1">
          <a:blip r:embed="rId3">
            <a:alphaModFix/>
          </a:blip>
          <a:srcRect/>
          <a:stretch/>
        </p:blipFill>
        <p:spPr>
          <a:xfrm>
            <a:off x="1575950" y="1616550"/>
            <a:ext cx="5813625" cy="3302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body" idx="1"/>
          </p:nvPr>
        </p:nvSpPr>
        <p:spPr>
          <a:xfrm>
            <a:off x="1388550" y="537882"/>
            <a:ext cx="6366900" cy="3895805"/>
          </a:xfrm>
          <a:prstGeom prst="rect">
            <a:avLst/>
          </a:prstGeom>
          <a:noFill/>
          <a:ln>
            <a:noFill/>
          </a:ln>
        </p:spPr>
        <p:txBody>
          <a:bodyPr spcFirstLastPara="1" wrap="square" lIns="91425" tIns="91425" rIns="91425" bIns="91425" anchor="t" anchorCtr="0">
            <a:noAutofit/>
          </a:bodyPr>
          <a:lstStyle/>
          <a:p>
            <a:pPr marL="146050" lvl="0" indent="0" algn="l" rtl="0">
              <a:lnSpc>
                <a:spcPct val="115000"/>
              </a:lnSpc>
              <a:spcBef>
                <a:spcPts val="0"/>
              </a:spcBef>
              <a:spcAft>
                <a:spcPts val="0"/>
              </a:spcAft>
              <a:buSzPts val="1300"/>
              <a:buNone/>
            </a:pPr>
            <a:r>
              <a:rPr lang="en" sz="1800" b="1"/>
              <a:t>Only admin (owner) can:</a:t>
            </a:r>
            <a:endParaRPr sz="1800"/>
          </a:p>
          <a:p>
            <a:pPr marL="457200" lvl="0" indent="-311150" algn="l" rtl="0">
              <a:lnSpc>
                <a:spcPct val="115000"/>
              </a:lnSpc>
              <a:spcBef>
                <a:spcPts val="0"/>
              </a:spcBef>
              <a:spcAft>
                <a:spcPts val="0"/>
              </a:spcAft>
              <a:buSzPts val="1300"/>
              <a:buChar char="●"/>
            </a:pPr>
            <a:r>
              <a:rPr lang="en" sz="1800"/>
              <a:t>Create elections by submitting a name for the election</a:t>
            </a:r>
            <a:endParaRPr/>
          </a:p>
          <a:p>
            <a:pPr marL="457200" lvl="0" indent="-311150" algn="l" rtl="0">
              <a:lnSpc>
                <a:spcPct val="115000"/>
              </a:lnSpc>
              <a:spcBef>
                <a:spcPts val="0"/>
              </a:spcBef>
              <a:spcAft>
                <a:spcPts val="0"/>
              </a:spcAft>
              <a:buSzPts val="1300"/>
              <a:buChar char="●"/>
            </a:pPr>
            <a:r>
              <a:rPr lang="en" sz="1800"/>
              <a:t>Add candidates to an election</a:t>
            </a:r>
            <a:endParaRPr/>
          </a:p>
          <a:p>
            <a:pPr marL="457200" lvl="0" indent="-311150" algn="l" rtl="0">
              <a:lnSpc>
                <a:spcPct val="115000"/>
              </a:lnSpc>
              <a:spcBef>
                <a:spcPts val="0"/>
              </a:spcBef>
              <a:spcAft>
                <a:spcPts val="0"/>
              </a:spcAft>
              <a:buSzPts val="1300"/>
              <a:buChar char="●"/>
            </a:pPr>
            <a:r>
              <a:rPr lang="en" sz="1800"/>
              <a:t>Open elections, which allow voters to vote on the election</a:t>
            </a:r>
            <a:endParaRPr/>
          </a:p>
          <a:p>
            <a:pPr marL="457200" lvl="0" indent="-311150" algn="l" rtl="0">
              <a:lnSpc>
                <a:spcPct val="115000"/>
              </a:lnSpc>
              <a:spcBef>
                <a:spcPts val="0"/>
              </a:spcBef>
              <a:spcAft>
                <a:spcPts val="0"/>
              </a:spcAft>
              <a:buSzPts val="1300"/>
              <a:buChar char="●"/>
            </a:pPr>
            <a:r>
              <a:rPr lang="en" sz="1800"/>
              <a:t>Close elections, which end voting and calculate a winner</a:t>
            </a:r>
            <a:endParaRPr/>
          </a:p>
          <a:p>
            <a:pPr marL="457200" lvl="0" indent="-228600" algn="l" rtl="0">
              <a:lnSpc>
                <a:spcPct val="115000"/>
              </a:lnSpc>
              <a:spcBef>
                <a:spcPts val="0"/>
              </a:spcBef>
              <a:spcAft>
                <a:spcPts val="0"/>
              </a:spcAft>
              <a:buSzPts val="1300"/>
              <a:buNone/>
            </a:pPr>
            <a:endParaRPr sz="1800"/>
          </a:p>
          <a:p>
            <a:pPr marL="146050" lvl="0" indent="0" algn="l" rtl="0">
              <a:lnSpc>
                <a:spcPct val="115000"/>
              </a:lnSpc>
              <a:spcBef>
                <a:spcPts val="0"/>
              </a:spcBef>
              <a:spcAft>
                <a:spcPts val="0"/>
              </a:spcAft>
              <a:buSzPts val="1300"/>
              <a:buNone/>
            </a:pPr>
            <a:r>
              <a:rPr lang="en" sz="1800" b="1"/>
              <a:t>All voters can:</a:t>
            </a:r>
            <a:endParaRPr sz="1800"/>
          </a:p>
          <a:p>
            <a:pPr marL="457200" lvl="0" indent="-311150" algn="l" rtl="0">
              <a:lnSpc>
                <a:spcPct val="115000"/>
              </a:lnSpc>
              <a:spcBef>
                <a:spcPts val="0"/>
              </a:spcBef>
              <a:spcAft>
                <a:spcPts val="0"/>
              </a:spcAft>
              <a:buSzPts val="1300"/>
              <a:buChar char="●"/>
            </a:pPr>
            <a:r>
              <a:rPr lang="en" sz="1800"/>
              <a:t>Vote once for a candidate per open election</a:t>
            </a:r>
            <a:endParaRPr/>
          </a:p>
          <a:p>
            <a:pPr marL="457200" lvl="0" indent="-311150" algn="l" rtl="0">
              <a:lnSpc>
                <a:spcPct val="115000"/>
              </a:lnSpc>
              <a:spcBef>
                <a:spcPts val="0"/>
              </a:spcBef>
              <a:spcAft>
                <a:spcPts val="0"/>
              </a:spcAft>
              <a:buSzPts val="1300"/>
              <a:buChar char="●"/>
            </a:pPr>
            <a:r>
              <a:rPr lang="en" sz="1800"/>
              <a:t>View election stats</a:t>
            </a:r>
            <a:endParaRPr/>
          </a:p>
          <a:p>
            <a:pPr marL="457200" lvl="0" indent="-228600" algn="l" rtl="0">
              <a:lnSpc>
                <a:spcPct val="115000"/>
              </a:lnSpc>
              <a:spcBef>
                <a:spcPts val="0"/>
              </a:spcBef>
              <a:spcAft>
                <a:spcPts val="0"/>
              </a:spcAft>
              <a:buSzPts val="1300"/>
              <a:buNone/>
            </a:pPr>
            <a:endParaRPr sz="1800"/>
          </a:p>
          <a:p>
            <a:pPr marL="457200" lvl="0" indent="-228600" algn="l" rtl="0">
              <a:lnSpc>
                <a:spcPct val="115000"/>
              </a:lnSpc>
              <a:spcBef>
                <a:spcPts val="0"/>
              </a:spcBef>
              <a:spcAft>
                <a:spcPts val="0"/>
              </a:spcAft>
              <a:buSzPts val="13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388550" y="0"/>
            <a:ext cx="6366900" cy="1863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0"/>
              <a:buNone/>
            </a:pPr>
            <a:r>
              <a:rPr lang="en"/>
              <a:t>Design</a:t>
            </a:r>
            <a:endParaRPr/>
          </a:p>
        </p:txBody>
      </p:sp>
      <p:sp>
        <p:nvSpPr>
          <p:cNvPr id="314" name="Google Shape;314;p19"/>
          <p:cNvSpPr txBox="1">
            <a:spLocks noGrp="1"/>
          </p:cNvSpPr>
          <p:nvPr>
            <p:ph type="body" idx="1"/>
          </p:nvPr>
        </p:nvSpPr>
        <p:spPr>
          <a:xfrm>
            <a:off x="688525" y="1464400"/>
            <a:ext cx="3676500" cy="3296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300"/>
              <a:buNone/>
            </a:pPr>
            <a:r>
              <a:rPr lang="en"/>
              <a:t>Poll Creator</a:t>
            </a:r>
            <a:endParaRPr/>
          </a:p>
          <a:p>
            <a:pPr marL="0" lvl="0" indent="0" algn="l" rtl="0">
              <a:lnSpc>
                <a:spcPct val="115000"/>
              </a:lnSpc>
              <a:spcBef>
                <a:spcPts val="1600"/>
              </a:spcBef>
              <a:spcAft>
                <a:spcPts val="0"/>
              </a:spcAft>
              <a:buSzPts val="1300"/>
              <a:buNone/>
            </a:pPr>
            <a:r>
              <a:rPr lang="en" b="1"/>
              <a:t>State Variables</a:t>
            </a:r>
            <a:endParaRPr b="1"/>
          </a:p>
          <a:p>
            <a:pPr marL="0" lvl="0" indent="0" algn="l" rtl="0">
              <a:lnSpc>
                <a:spcPct val="115000"/>
              </a:lnSpc>
              <a:spcBef>
                <a:spcPts val="1600"/>
              </a:spcBef>
              <a:spcAft>
                <a:spcPts val="0"/>
              </a:spcAft>
              <a:buSzPts val="1300"/>
              <a:buNone/>
            </a:pPr>
            <a:endParaRPr b="1"/>
          </a:p>
          <a:p>
            <a:pPr marL="0" lvl="0" indent="0" algn="l" rtl="0">
              <a:lnSpc>
                <a:spcPct val="115000"/>
              </a:lnSpc>
              <a:spcBef>
                <a:spcPts val="1600"/>
              </a:spcBef>
              <a:spcAft>
                <a:spcPts val="1600"/>
              </a:spcAft>
              <a:buSzPts val="1300"/>
              <a:buNone/>
            </a:pPr>
            <a:r>
              <a:rPr lang="en" b="1"/>
              <a:t>Functions</a:t>
            </a:r>
            <a:endParaRPr b="1"/>
          </a:p>
        </p:txBody>
      </p:sp>
      <p:sp>
        <p:nvSpPr>
          <p:cNvPr id="315" name="Google Shape;315;p19"/>
          <p:cNvSpPr txBox="1">
            <a:spLocks noGrp="1"/>
          </p:cNvSpPr>
          <p:nvPr>
            <p:ph type="body" idx="1"/>
          </p:nvPr>
        </p:nvSpPr>
        <p:spPr>
          <a:xfrm>
            <a:off x="4908375" y="1464400"/>
            <a:ext cx="3031800" cy="3296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300"/>
              <a:buNone/>
            </a:pPr>
            <a:r>
              <a:rPr lang="en"/>
              <a:t>Voter</a:t>
            </a:r>
            <a:endParaRPr/>
          </a:p>
          <a:p>
            <a:pPr marL="0" lvl="0" indent="0" algn="l" rtl="0">
              <a:lnSpc>
                <a:spcPct val="115000"/>
              </a:lnSpc>
              <a:spcBef>
                <a:spcPts val="1600"/>
              </a:spcBef>
              <a:spcAft>
                <a:spcPts val="0"/>
              </a:spcAft>
              <a:buSzPts val="1300"/>
              <a:buNone/>
            </a:pPr>
            <a:r>
              <a:rPr lang="en" b="1"/>
              <a:t>State Variables</a:t>
            </a:r>
            <a:endParaRPr b="1"/>
          </a:p>
          <a:p>
            <a:pPr marL="0" lvl="0" indent="0" algn="l" rtl="0">
              <a:lnSpc>
                <a:spcPct val="115000"/>
              </a:lnSpc>
              <a:spcBef>
                <a:spcPts val="1600"/>
              </a:spcBef>
              <a:spcAft>
                <a:spcPts val="0"/>
              </a:spcAft>
              <a:buSzPts val="1300"/>
              <a:buNone/>
            </a:pPr>
            <a:endParaRPr b="1"/>
          </a:p>
          <a:p>
            <a:pPr marL="0" lvl="0" indent="0" algn="l" rtl="0">
              <a:lnSpc>
                <a:spcPct val="115000"/>
              </a:lnSpc>
              <a:spcBef>
                <a:spcPts val="1600"/>
              </a:spcBef>
              <a:spcAft>
                <a:spcPts val="1600"/>
              </a:spcAft>
              <a:buSzPts val="1300"/>
              <a:buNone/>
            </a:pPr>
            <a:r>
              <a:rPr lang="en" b="1"/>
              <a:t>Functions</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xfrm>
            <a:off x="1388550" y="0"/>
            <a:ext cx="6366900" cy="87934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lt1"/>
              </a:buClr>
              <a:buSzPts val="8000"/>
              <a:buNone/>
            </a:pPr>
            <a:r>
              <a:rPr lang="en" sz="2000"/>
              <a:t>Poll Creation contract</a:t>
            </a:r>
            <a:endParaRPr/>
          </a:p>
        </p:txBody>
      </p:sp>
      <p:sp>
        <p:nvSpPr>
          <p:cNvPr id="321" name="Google Shape;321;p20"/>
          <p:cNvSpPr txBox="1">
            <a:spLocks noGrp="1"/>
          </p:cNvSpPr>
          <p:nvPr>
            <p:ph type="body" idx="1"/>
          </p:nvPr>
        </p:nvSpPr>
        <p:spPr>
          <a:xfrm>
            <a:off x="1388625" y="722299"/>
            <a:ext cx="6366900" cy="3101201"/>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a:t>We have two Structs that describe a Voter and a Poll. To keep track of Voters and Polls, we put them into separate mappings</a:t>
            </a:r>
            <a:endParaRPr/>
          </a:p>
          <a:p>
            <a:pPr marL="457200" lvl="0" indent="-228600" algn="l" rtl="0">
              <a:lnSpc>
                <a:spcPct val="115000"/>
              </a:lnSpc>
              <a:spcBef>
                <a:spcPts val="0"/>
              </a:spcBef>
              <a:spcAft>
                <a:spcPts val="0"/>
              </a:spcAft>
              <a:buSzPts val="1300"/>
              <a:buNone/>
            </a:pPr>
            <a:endParaRPr/>
          </a:p>
          <a:p>
            <a:pPr marL="457200" lvl="0" indent="-311150" algn="l" rtl="0">
              <a:lnSpc>
                <a:spcPct val="115000"/>
              </a:lnSpc>
              <a:spcBef>
                <a:spcPts val="0"/>
              </a:spcBef>
              <a:spcAft>
                <a:spcPts val="0"/>
              </a:spcAft>
              <a:buSzPts val="1300"/>
              <a:buChar char="●"/>
            </a:pPr>
            <a:r>
              <a:rPr lang="en"/>
              <a:t>When a user votes, a new Voter struct is created and added to the mapping. In order to count the number of votes a certain candidate has, we loop through all the Voters and count the number of votes. Thus, these mappings will hold the history of all Voters.</a:t>
            </a:r>
            <a:endParaRPr/>
          </a:p>
          <a:p>
            <a:pPr marL="146050" lvl="0" indent="0" algn="ctr" rtl="0">
              <a:lnSpc>
                <a:spcPct val="115000"/>
              </a:lnSpc>
              <a:spcBef>
                <a:spcPts val="0"/>
              </a:spcBef>
              <a:spcAft>
                <a:spcPts val="0"/>
              </a:spcAft>
              <a:buSzPts val="1300"/>
              <a:buNone/>
            </a:pPr>
            <a:endParaRPr/>
          </a:p>
          <a:p>
            <a:pPr marL="457200" lvl="0" indent="-228600" algn="l" rtl="0">
              <a:lnSpc>
                <a:spcPct val="115000"/>
              </a:lnSpc>
              <a:spcBef>
                <a:spcPts val="0"/>
              </a:spcBef>
              <a:spcAft>
                <a:spcPts val="0"/>
              </a:spcAft>
              <a:buSzPts val="1300"/>
              <a:buNone/>
            </a:pPr>
            <a:endParaRPr/>
          </a:p>
        </p:txBody>
      </p:sp>
      <p:pic>
        <p:nvPicPr>
          <p:cNvPr id="322" name="Google Shape;322;p20"/>
          <p:cNvPicPr preferRelativeResize="0"/>
          <p:nvPr/>
        </p:nvPicPr>
        <p:blipFill rotWithShape="1">
          <a:blip r:embed="rId3">
            <a:alphaModFix/>
          </a:blip>
          <a:srcRect/>
          <a:stretch/>
        </p:blipFill>
        <p:spPr>
          <a:xfrm>
            <a:off x="1684724" y="2537865"/>
            <a:ext cx="5943600" cy="159829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1"/>
          <p:cNvSpPr txBox="1">
            <a:spLocks noGrp="1"/>
          </p:cNvSpPr>
          <p:nvPr>
            <p:ph type="body" idx="1"/>
          </p:nvPr>
        </p:nvSpPr>
        <p:spPr>
          <a:xfrm>
            <a:off x="1388625" y="176733"/>
            <a:ext cx="6366900" cy="3646767"/>
          </a:xfrm>
          <a:prstGeom prst="rect">
            <a:avLst/>
          </a:prstGeom>
          <a:noFill/>
          <a:ln>
            <a:noFill/>
          </a:ln>
        </p:spPr>
        <p:txBody>
          <a:bodyPr spcFirstLastPara="1" wrap="square" lIns="91425" tIns="91425" rIns="91425" bIns="91425" anchor="t" anchorCtr="0">
            <a:noAutofit/>
          </a:bodyPr>
          <a:lstStyle/>
          <a:p>
            <a:pPr marL="146050" lvl="0" indent="0" algn="l" rtl="0">
              <a:lnSpc>
                <a:spcPct val="115000"/>
              </a:lnSpc>
              <a:spcBef>
                <a:spcPts val="0"/>
              </a:spcBef>
              <a:spcAft>
                <a:spcPts val="0"/>
              </a:spcAft>
              <a:buSzPts val="1300"/>
              <a:buNone/>
            </a:pPr>
            <a:endParaRPr/>
          </a:p>
          <a:p>
            <a:pPr marL="457200" lvl="0" indent="-228600" algn="l" rtl="0">
              <a:lnSpc>
                <a:spcPct val="115000"/>
              </a:lnSpc>
              <a:spcBef>
                <a:spcPts val="0"/>
              </a:spcBef>
              <a:spcAft>
                <a:spcPts val="0"/>
              </a:spcAft>
              <a:buSzPts val="1300"/>
              <a:buNone/>
            </a:pPr>
            <a:endParaRPr/>
          </a:p>
          <a:p>
            <a:pPr marL="146050" lvl="0" indent="0" algn="l" rtl="0">
              <a:lnSpc>
                <a:spcPct val="115000"/>
              </a:lnSpc>
              <a:spcBef>
                <a:spcPts val="0"/>
              </a:spcBef>
              <a:spcAft>
                <a:spcPts val="0"/>
              </a:spcAft>
              <a:buSzPts val="1300"/>
              <a:buNone/>
            </a:pPr>
            <a:r>
              <a:rPr lang="en" sz="1400"/>
              <a:t>It implements require statements that will stop execution if the conditions are not met. First require that the voter hasn't voted before. We do this by reading the account address with "msg.sender" from the mapping. If it's there, the account has already voted.</a:t>
            </a:r>
            <a:endParaRPr/>
          </a:p>
          <a:p>
            <a:pPr marL="146050" lvl="0" indent="0" algn="ctr" rtl="0">
              <a:lnSpc>
                <a:spcPct val="115000"/>
              </a:lnSpc>
              <a:spcBef>
                <a:spcPts val="0"/>
              </a:spcBef>
              <a:spcAft>
                <a:spcPts val="0"/>
              </a:spcAft>
              <a:buSzPts val="1300"/>
              <a:buNone/>
            </a:pPr>
            <a:endParaRPr sz="1400"/>
          </a:p>
          <a:p>
            <a:pPr marL="146050" lvl="0" indent="0" algn="ctr" rtl="0">
              <a:lnSpc>
                <a:spcPct val="115000"/>
              </a:lnSpc>
              <a:spcBef>
                <a:spcPts val="0"/>
              </a:spcBef>
              <a:spcAft>
                <a:spcPts val="0"/>
              </a:spcAft>
              <a:buSzPts val="1300"/>
              <a:buNone/>
            </a:pPr>
            <a:endParaRPr/>
          </a:p>
        </p:txBody>
      </p:sp>
      <p:pic>
        <p:nvPicPr>
          <p:cNvPr id="328" name="Google Shape;328;p21"/>
          <p:cNvPicPr preferRelativeResize="0"/>
          <p:nvPr/>
        </p:nvPicPr>
        <p:blipFill rotWithShape="1">
          <a:blip r:embed="rId3">
            <a:alphaModFix/>
          </a:blip>
          <a:srcRect/>
          <a:stretch/>
        </p:blipFill>
        <p:spPr>
          <a:xfrm>
            <a:off x="1600200" y="1794675"/>
            <a:ext cx="5943600" cy="266065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451</Words>
  <Application>Microsoft Office PowerPoint</Application>
  <PresentationFormat>On-screen Show (16:9)</PresentationFormat>
  <Paragraphs>59</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Nunito</vt:lpstr>
      <vt:lpstr>Arial</vt:lpstr>
      <vt:lpstr>Maven Pro</vt:lpstr>
      <vt:lpstr>Momentum</vt:lpstr>
      <vt:lpstr>Our case for decentralized Polling</vt:lpstr>
      <vt:lpstr>Technologies</vt:lpstr>
      <vt:lpstr>Overview</vt:lpstr>
      <vt:lpstr>Design Methodology for Blockchain Applications</vt:lpstr>
      <vt:lpstr>Analysis</vt:lpstr>
      <vt:lpstr>PowerPoint Presentation</vt:lpstr>
      <vt:lpstr>Design</vt:lpstr>
      <vt:lpstr>Poll Creation contract</vt:lpstr>
      <vt:lpstr>PowerPoint Presentation</vt:lpstr>
      <vt:lpstr>Poll Creation contract</vt:lpstr>
      <vt:lpstr>Web3 and Contracts </vt:lpstr>
      <vt:lpstr>Many-to-One Application Template</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case for decentralized Polling</dc:title>
  <cp:lastModifiedBy>Patrick Brothers</cp:lastModifiedBy>
  <cp:revision>1</cp:revision>
  <dcterms:modified xsi:type="dcterms:W3CDTF">2019-04-30T02:46:40Z</dcterms:modified>
</cp:coreProperties>
</file>