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24E8-FD72-6D1A-7A70-8373E6C64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6A020F-B4B6-2CBB-5A3B-672626274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7335C-882C-08B6-0FF9-7844EE7B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C992F-9E51-4BBB-6927-A15DD231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54EFA-E433-1864-A4F0-A771E797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CF6B-371D-4FAE-789D-14C8B1AA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D1EE6-F564-F8FE-CCDD-4D4CE9A9C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82A83-161B-5CD2-174C-1A31B8F9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E7409-D2E4-BDAA-C8F1-FFA4FAB6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31681-B955-D1E3-F4D0-8E04C2DE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8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C177D4-9CAC-2200-D5E9-13E5DE7E3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C3B676-E097-88D1-B2E4-D30A1354F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3BD04-2448-F0CD-16AB-5B8F2312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22D3D-CADB-0BFC-7967-7EF140CD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C238E-EFCB-CE70-79CC-2CA5CAFC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4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44C6F-33F5-F7C8-2F66-5807C06C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ED081-83C1-31CF-E18E-06FE35F6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5AB54-2C86-2762-67DA-D86987B7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77BB7-5F96-8CCE-D7C2-B9CDE44B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4DB31-CDEC-90BB-E8D8-C5A39113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EE28A-A0A0-F7CF-C268-EC2C18C4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0F2CB-6E57-29F5-1427-DA91B3B3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5ED58-9E09-56F5-7E3B-C80337B8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1C277-12D9-1B02-AE11-153D022E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198C7-F291-F2D7-EF5E-C65B4ABE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3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F3E3F-F83D-9B80-CB65-2F129FC7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0E4AF-EDF3-7A9D-7E06-7EEF1A54E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528929-F189-E591-DA62-B07BA0B4C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EB86AF-C699-2400-5599-E36A489B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28729-4B21-C830-EAE2-A6E7C8FF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9CD99-AEFB-4B0C-FA9D-EC6671E4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8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B2EF2-B1A7-45E8-D8D4-ED37BBDD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7CCFA-E4B6-C4EB-0A59-018804FA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CCD73-6DBD-CC93-EC8C-F6A0F7977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CA3C6F-B8EE-FA99-A119-0606C80B1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461A51-BE52-6CF5-C580-779378AAC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460CC1-0545-EBE8-BB3C-8B3FB244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E68745-4907-C986-185B-29317F8E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E2846-DA0E-53B7-A1A7-458A86D1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1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F7FD4-C3E9-CB26-AC01-A73FDEBE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BD488E-89CE-CA7B-AFA0-D7BDF636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D19BF8-AFC3-853A-65C1-19034543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CD9197-594D-0403-EFBA-E20A6D5C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8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367050-B959-46EC-BACE-B15EEA0F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6A1ECD-791A-7C88-9C4F-E690886E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A8AC38-5EE9-40C5-3C42-E0F412B9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9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35204-C441-9662-D20E-91448060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CA464-FB3C-EE13-3503-B19491DF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F03F3E-ACC0-A9B8-2EC2-C61B8F1C1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07F33-C49D-BB22-BBF0-0C1E4C25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471D5-ED8E-B45B-F4DB-A39A6DFF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2A00B-3EEB-72B8-FB30-59677D1D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7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FBCB-ED60-760A-1EBD-F7E6F406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DD8853-95AC-AC8A-20E4-801696316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BEE681-E23E-636A-D0B9-EA313E146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1E42A-E076-8085-1BF9-C3E6B099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B516-29FF-44E9-B20A-D44BC9B4EB5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C1762-5B37-E672-FDF2-961DF9F3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BCC82-C19B-07C1-60C1-D6784524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8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93930D-A5B8-B41A-E9D9-14BD2173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E4491-1443-1445-3A8F-3FC72E4B1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590E2-9B2E-6911-5411-5568242F4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B516-29FF-44E9-B20A-D44BC9B4EB5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168B4-9FB2-B22A-08FC-5F7A9510B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32096-3DD6-F629-2809-BDE975F00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7B79-76BB-4347-92CD-F458EF9F9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2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FF703-6A09-3F99-43BE-722783EA8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MasterE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38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18AC1-07EE-65A6-1019-B1F7898A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3009E-D621-CEBC-FF3C-29294112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플랫폼</a:t>
            </a:r>
            <a:endParaRPr lang="en-US" altLang="ko-KR" dirty="0"/>
          </a:p>
          <a:p>
            <a:r>
              <a:rPr lang="ko-KR" altLang="en-US" dirty="0"/>
              <a:t>웹 확장 프로그램 </a:t>
            </a:r>
            <a:r>
              <a:rPr lang="en-US" altLang="ko-KR" dirty="0"/>
              <a:t>(Chrome)</a:t>
            </a:r>
          </a:p>
          <a:p>
            <a:r>
              <a:rPr lang="ko-KR" altLang="en-US" dirty="0"/>
              <a:t>윈도우 프로그램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072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FE664-B8FF-DB5B-C378-9AA2A7C0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A787B-8711-6D3D-965B-5A82DDB5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미드저니</a:t>
            </a:r>
            <a:r>
              <a:rPr lang="ko-KR" altLang="en-US" dirty="0"/>
              <a:t> 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16, 32, 48, 128 </a:t>
            </a:r>
            <a:r>
              <a:rPr lang="ko-KR" altLang="en-US" dirty="0"/>
              <a:t>사이즈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792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0A5A84-0DD9-D2C4-D0AB-CB274C91B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432" y="1927838"/>
            <a:ext cx="2915057" cy="3524742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7B29AA-32A4-D650-E0E7-280A1758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6E9578-7230-4389-3E28-E786A618255C}"/>
              </a:ext>
            </a:extLst>
          </p:cNvPr>
          <p:cNvSpPr/>
          <p:nvPr/>
        </p:nvSpPr>
        <p:spPr>
          <a:xfrm>
            <a:off x="1498862" y="5099901"/>
            <a:ext cx="2453627" cy="35267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  </a:t>
            </a:r>
            <a:r>
              <a:rPr lang="ko-KR" altLang="en-US" sz="900" dirty="0">
                <a:solidFill>
                  <a:schemeClr val="tx1"/>
                </a:solidFill>
              </a:rPr>
              <a:t>단어 추가하기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8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MasterE</vt:lpstr>
      <vt:lpstr>플랫폼 종류</vt:lpstr>
      <vt:lpstr>아이콘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MasterE</dc:title>
  <dc:creator>Diligent P</dc:creator>
  <cp:lastModifiedBy>Diligent P</cp:lastModifiedBy>
  <cp:revision>3</cp:revision>
  <dcterms:created xsi:type="dcterms:W3CDTF">2023-06-02T16:28:17Z</dcterms:created>
  <dcterms:modified xsi:type="dcterms:W3CDTF">2023-06-02T17:23:47Z</dcterms:modified>
</cp:coreProperties>
</file>