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830D-6074-8F77-73E6-798F79218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E75A3-C8DA-BFEC-10DE-249B142DA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4CA5-B0E6-6BB4-B359-2722B8B6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D27-049A-47D1-9757-066422C823F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60E88-2CC3-52EF-E140-F649206E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0F79C-677D-8037-E78E-2CE13A54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65F-D7DE-4B3B-810D-DAAB3C582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92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142E-F323-B987-8977-80A70649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49166-8AE0-AD8D-C0EF-1F8CD991C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A2A6D-B33E-0023-6672-96AEC6B5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D27-049A-47D1-9757-066422C823F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A7C51-81D5-A67E-4A17-20BF5BA6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2130A-39BE-A93C-590B-0EEA0373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65F-D7DE-4B3B-810D-DAAB3C582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90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CBB5A-F39D-8967-9ADD-93019A04A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61071-EC18-5276-DB71-4A43C2A19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FF10E-5B60-2026-41DB-103049BF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D27-049A-47D1-9757-066422C823F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7998D-ADFF-912C-EA4D-AC1BB2EB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BB0F0-5E56-0B89-A753-0EBDF357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65F-D7DE-4B3B-810D-DAAB3C582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70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C48B-EF30-AD9C-B1BB-2BB1ED2A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F663-C128-51A6-9066-8A9960F19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6A25-024D-DD64-13D2-4FC866A3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D27-049A-47D1-9757-066422C823F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CE485-666A-C261-9577-2C6368EF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2AB82-8BBE-E491-C617-15A19CBB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65F-D7DE-4B3B-810D-DAAB3C582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8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7989-5989-D8D9-C0D0-D68DDFC5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5E1E7-1F28-D7EA-D583-BEA3154F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1F75A-5DB7-ECB0-5F67-9BEB3B1A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D27-049A-47D1-9757-066422C823F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10AFE-6753-5DC2-5354-179A894B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8D4E6-4612-9E48-0058-7F705D56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65F-D7DE-4B3B-810D-DAAB3C582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83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D4EF-65F2-9286-AF6D-CF7057ED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F15C0-7B16-BB7C-92F4-B429154FC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32EC4-E3FB-3734-E0D1-8D00E0FEE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E5D01-9F5F-0189-9A76-67BDC007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D27-049A-47D1-9757-066422C823F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4D5C4-1A43-41CB-F800-B026F1F2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92692-84D5-A859-A85F-A722F9F1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65F-D7DE-4B3B-810D-DAAB3C582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13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8852-D5D8-093B-DFB8-2690065A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0AEBC-F044-9495-990F-A5BFB651B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34C3D-956D-0F18-27FD-8709D0FEE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0245D-505C-68A8-1073-1AED08425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A9E24-84AB-149A-A816-9F9D17675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4D81B-19DB-6DE9-76FE-77728A3C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D27-049A-47D1-9757-066422C823F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0C8DE-5BF4-C55A-F571-1B166236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1226F-7588-CED3-6BC0-D81745C4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65F-D7DE-4B3B-810D-DAAB3C582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B1CD-9485-102A-AB0B-EC254047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F4A19-1E72-53FE-C327-15BB99A3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D27-049A-47D1-9757-066422C823F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889F5-CBC8-2B99-3D8D-45D8004D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D7972-E190-61A7-FF73-92907B3A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65F-D7DE-4B3B-810D-DAAB3C582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3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1E2CB-CC0D-42A2-E9AB-B575A486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D27-049A-47D1-9757-066422C823F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C8DFA-4384-04EB-64B2-BF55B6BB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E386D-16FF-ABD0-C744-47F7F33C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65F-D7DE-4B3B-810D-DAAB3C582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6D14-807A-A83F-7121-475FDF48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D2C4-FE8E-26CF-4529-6BC7D2BD6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B7C6E-785A-3AF6-A316-7A3E4DAC6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F50AC-71C1-1445-A7C2-44751364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D27-049A-47D1-9757-066422C823F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E8AF2-493E-F864-AE10-847EB788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FFF63-106A-ECE8-34CC-51130143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65F-D7DE-4B3B-810D-DAAB3C582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77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D2DC-6251-86E0-48DC-AAA7862C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54F9C-B216-7FE5-9785-ABA367633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5508F-92AA-6AD1-1872-16B682EF4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BF5B5-7013-2391-9533-E35C33B7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1D27-049A-47D1-9757-066422C823F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00825-6903-68C1-40C1-DAA68657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EE5FC-71EF-B4EA-9134-CF4F3CC5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C565F-D7DE-4B3B-810D-DAAB3C582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78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CA69D-4E83-3DFF-2923-22202066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3FFE2-1809-C9C4-AFD9-A587E572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0C903-312F-B125-6A33-2B2531820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01D27-049A-47D1-9757-066422C823F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1312B-1320-9CDA-022D-A8C75143E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5A52E-1F54-02FF-5091-1ECA81E58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C565F-D7DE-4B3B-810D-DAAB3C582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27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tore Location Mall, Mall, Commercial, Symbol PNG Transparent Image and ...">
            <a:extLst>
              <a:ext uri="{FF2B5EF4-FFF2-40B4-BE49-F238E27FC236}">
                <a16:creationId xmlns:a16="http://schemas.microsoft.com/office/drawing/2014/main" id="{F74B2422-4DB5-C747-5181-406DBE12E3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862052" cy="486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AD175AA7-AA78-580F-A38C-D095DF7A699C}"/>
              </a:ext>
            </a:extLst>
          </p:cNvPr>
          <p:cNvGrpSpPr/>
          <p:nvPr/>
        </p:nvGrpSpPr>
        <p:grpSpPr>
          <a:xfrm>
            <a:off x="252030" y="167149"/>
            <a:ext cx="11713827" cy="6462136"/>
            <a:chOff x="252030" y="344129"/>
            <a:chExt cx="11621862" cy="628515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81F298-1429-50CE-1555-79E5CEBE9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108" y="935474"/>
              <a:ext cx="1648132" cy="1648132"/>
            </a:xfrm>
            <a:prstGeom prst="rect">
              <a:avLst/>
            </a:prstGeom>
          </p:spPr>
        </p:pic>
        <p:pic>
          <p:nvPicPr>
            <p:cNvPr id="1028" name="Picture 4" descr="What is Amazon Kinesis? - Intellipaat">
              <a:extLst>
                <a:ext uri="{FF2B5EF4-FFF2-40B4-BE49-F238E27FC236}">
                  <a16:creationId xmlns:a16="http://schemas.microsoft.com/office/drawing/2014/main" id="{891B06D2-8E54-8A03-BC12-D3F197642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30" y="2957222"/>
              <a:ext cx="1569320" cy="1501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C9C3914-984B-C3DA-6038-1D40ED024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6240" y="3043798"/>
              <a:ext cx="1111258" cy="1135861"/>
            </a:xfrm>
            <a:prstGeom prst="rect">
              <a:avLst/>
            </a:prstGeom>
          </p:spPr>
        </p:pic>
        <p:pic>
          <p:nvPicPr>
            <p:cNvPr id="1032" name="Picture 8" descr="What is Amazon Kinesis? - Intellipaat">
              <a:extLst>
                <a:ext uri="{FF2B5EF4-FFF2-40B4-BE49-F238E27FC236}">
                  <a16:creationId xmlns:a16="http://schemas.microsoft.com/office/drawing/2014/main" id="{7AE9712E-929C-90C8-E531-54C01BCDF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2388" y="3004301"/>
              <a:ext cx="1470922" cy="1407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S3 Bucket. Introduction to S3 Buckets | by Abdulmanafp | Medium">
              <a:extLst>
                <a:ext uri="{FF2B5EF4-FFF2-40B4-BE49-F238E27FC236}">
                  <a16:creationId xmlns:a16="http://schemas.microsoft.com/office/drawing/2014/main" id="{514539C5-34F7-DE7F-CBAE-4ACA57DB1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600" y="4808928"/>
              <a:ext cx="2804497" cy="1797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ECD429A-55A2-3B9A-42E7-E43939787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9551" y="1181500"/>
              <a:ext cx="1111258" cy="1135861"/>
            </a:xfrm>
            <a:prstGeom prst="rect">
              <a:avLst/>
            </a:prstGeom>
          </p:spPr>
        </p:pic>
        <p:pic>
          <p:nvPicPr>
            <p:cNvPr id="1036" name="Picture 12" descr="apache airflow · Discussions · GitHub">
              <a:extLst>
                <a:ext uri="{FF2B5EF4-FFF2-40B4-BE49-F238E27FC236}">
                  <a16:creationId xmlns:a16="http://schemas.microsoft.com/office/drawing/2014/main" id="{9A45E48C-2A6E-7871-77E1-0366EE1A1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5899" y="667154"/>
              <a:ext cx="1411776" cy="705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E739667-FABD-F510-F258-3CDDC8E5217D}"/>
                </a:ext>
              </a:extLst>
            </p:cNvPr>
            <p:cNvSpPr/>
            <p:nvPr/>
          </p:nvSpPr>
          <p:spPr>
            <a:xfrm>
              <a:off x="4693310" y="344129"/>
              <a:ext cx="7180582" cy="6164826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43D8ADD-803A-7699-CC02-C37AF4585675}"/>
                </a:ext>
              </a:extLst>
            </p:cNvPr>
            <p:cNvSpPr/>
            <p:nvPr/>
          </p:nvSpPr>
          <p:spPr>
            <a:xfrm>
              <a:off x="6784958" y="2601210"/>
              <a:ext cx="3044939" cy="18849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3" name="Picture 10" descr="S3 Bucket. Introduction to S3 Buckets | by Abdulmanafp | Medium">
              <a:extLst>
                <a:ext uri="{FF2B5EF4-FFF2-40B4-BE49-F238E27FC236}">
                  <a16:creationId xmlns:a16="http://schemas.microsoft.com/office/drawing/2014/main" id="{869D4C12-0640-B872-D6EC-7C65D5F41A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330" y="2851576"/>
              <a:ext cx="2804497" cy="1797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 descr="S3 Bucket. Introduction to S3 Buckets | by Abdulmanafp | Medium">
              <a:extLst>
                <a:ext uri="{FF2B5EF4-FFF2-40B4-BE49-F238E27FC236}">
                  <a16:creationId xmlns:a16="http://schemas.microsoft.com/office/drawing/2014/main" id="{0069254D-10DE-F60C-5DF6-5BDB15E84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4170" y="4711559"/>
              <a:ext cx="2804497" cy="1797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Business User Account PNG Photos | PNG Mart">
              <a:extLst>
                <a:ext uri="{FF2B5EF4-FFF2-40B4-BE49-F238E27FC236}">
                  <a16:creationId xmlns:a16="http://schemas.microsoft.com/office/drawing/2014/main" id="{9A692B71-7E14-C142-DD15-295F14C9F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4815" y="511531"/>
              <a:ext cx="1659621" cy="129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Overview about AWS SNS - Simple Notification Service">
              <a:extLst>
                <a:ext uri="{FF2B5EF4-FFF2-40B4-BE49-F238E27FC236}">
                  <a16:creationId xmlns:a16="http://schemas.microsoft.com/office/drawing/2014/main" id="{D2BFBEE4-2C59-AB1E-7CF9-995D5F5620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6275" y="1519174"/>
              <a:ext cx="1693622" cy="1082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919798F4-BFF7-D0E9-66C4-5496A9D770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9723" y="3089663"/>
              <a:ext cx="1109432" cy="908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Connecting Amazon Athena To Visualize And Query S3 Data, Using Holistics">
              <a:extLst>
                <a:ext uri="{FF2B5EF4-FFF2-40B4-BE49-F238E27FC236}">
                  <a16:creationId xmlns:a16="http://schemas.microsoft.com/office/drawing/2014/main" id="{EFF76335-A6B8-E000-4B59-3F733F013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8506" y="719807"/>
              <a:ext cx="1543559" cy="1090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Pyspark Fundamentals – Pyspark">
              <a:extLst>
                <a:ext uri="{FF2B5EF4-FFF2-40B4-BE49-F238E27FC236}">
                  <a16:creationId xmlns:a16="http://schemas.microsoft.com/office/drawing/2014/main" id="{D3E677D7-0FE9-4C7A-3706-C3CE66819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7657" y="2766157"/>
              <a:ext cx="1569320" cy="784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Databricks fires up runtime 5.0 for Apache Spark 2.4.0 • DEVCLASS">
              <a:extLst>
                <a:ext uri="{FF2B5EF4-FFF2-40B4-BE49-F238E27FC236}">
                  <a16:creationId xmlns:a16="http://schemas.microsoft.com/office/drawing/2014/main" id="{D4D093B9-AFAB-3DE6-F300-3181E6E9B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1971" y="3636236"/>
              <a:ext cx="1065688" cy="531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We just made Amazon EMR up to 4x faster | Pepperdata">
              <a:extLst>
                <a:ext uri="{FF2B5EF4-FFF2-40B4-BE49-F238E27FC236}">
                  <a16:creationId xmlns:a16="http://schemas.microsoft.com/office/drawing/2014/main" id="{9EB18005-1256-4B88-0C5A-583A1A9017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72" t="31995" r="8669" b="29363"/>
            <a:stretch>
              <a:fillRect/>
            </a:stretch>
          </p:blipFill>
          <p:spPr bwMode="auto">
            <a:xfrm>
              <a:off x="8247624" y="2722442"/>
              <a:ext cx="1470922" cy="724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AWS Glue - IVCISA">
              <a:extLst>
                <a:ext uri="{FF2B5EF4-FFF2-40B4-BE49-F238E27FC236}">
                  <a16:creationId xmlns:a16="http://schemas.microsoft.com/office/drawing/2014/main" id="{DF8FA177-B91A-C6C9-1B83-D9E6764951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44" t="14093" r="31940" b="14093"/>
            <a:stretch>
              <a:fillRect/>
            </a:stretch>
          </p:blipFill>
          <p:spPr bwMode="auto">
            <a:xfrm>
              <a:off x="8519847" y="3483209"/>
              <a:ext cx="841265" cy="890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B0622A0-53CC-BBB5-798D-44225A4BC5C9}"/>
                </a:ext>
              </a:extLst>
            </p:cNvPr>
            <p:cNvCxnSpPr/>
            <p:nvPr/>
          </p:nvCxnSpPr>
          <p:spPr>
            <a:xfrm>
              <a:off x="1085850" y="2317361"/>
              <a:ext cx="0" cy="686940"/>
            </a:xfrm>
            <a:prstGeom prst="straightConnector1">
              <a:avLst/>
            </a:prstGeom>
            <a:ln w="15875" cmpd="sng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9F67922-D449-4C02-F347-EDC4ADE1084A}"/>
                </a:ext>
              </a:extLst>
            </p:cNvPr>
            <p:cNvCxnSpPr>
              <a:cxnSpLocks/>
            </p:cNvCxnSpPr>
            <p:nvPr/>
          </p:nvCxnSpPr>
          <p:spPr>
            <a:xfrm>
              <a:off x="1545433" y="3592064"/>
              <a:ext cx="492227" cy="0"/>
            </a:xfrm>
            <a:prstGeom prst="straightConnector1">
              <a:avLst/>
            </a:prstGeom>
            <a:ln w="15875" cmpd="sng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1F14DA9-E7DC-72C6-08F5-276FE6AFD4DC}"/>
                </a:ext>
              </a:extLst>
            </p:cNvPr>
            <p:cNvCxnSpPr>
              <a:cxnSpLocks/>
            </p:cNvCxnSpPr>
            <p:nvPr/>
          </p:nvCxnSpPr>
          <p:spPr>
            <a:xfrm>
              <a:off x="3022595" y="3582232"/>
              <a:ext cx="492227" cy="0"/>
            </a:xfrm>
            <a:prstGeom prst="straightConnector1">
              <a:avLst/>
            </a:prstGeom>
            <a:ln w="15875" cmpd="sng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661B2A3-F975-8F20-466F-84924B4A4F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9286" y="2401415"/>
              <a:ext cx="0" cy="642383"/>
            </a:xfrm>
            <a:prstGeom prst="straightConnector1">
              <a:avLst/>
            </a:prstGeom>
            <a:ln w="15875" cmpd="sng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7B6536-890F-F463-4744-31D1C2CB3264}"/>
                </a:ext>
              </a:extLst>
            </p:cNvPr>
            <p:cNvCxnSpPr>
              <a:cxnSpLocks/>
            </p:cNvCxnSpPr>
            <p:nvPr/>
          </p:nvCxnSpPr>
          <p:spPr>
            <a:xfrm>
              <a:off x="4076893" y="2401415"/>
              <a:ext cx="0" cy="642383"/>
            </a:xfrm>
            <a:prstGeom prst="straightConnector1">
              <a:avLst/>
            </a:prstGeom>
            <a:ln w="15875" cmpd="sng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E89231B-3F40-8A3F-4218-19C74A6E86C9}"/>
                </a:ext>
              </a:extLst>
            </p:cNvPr>
            <p:cNvCxnSpPr/>
            <p:nvPr/>
          </p:nvCxnSpPr>
          <p:spPr>
            <a:xfrm>
              <a:off x="3957848" y="4382354"/>
              <a:ext cx="0" cy="686940"/>
            </a:xfrm>
            <a:prstGeom prst="straightConnector1">
              <a:avLst/>
            </a:prstGeom>
            <a:ln w="15875" cmpd="sng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73D2194-E310-6EA2-7803-AECF9624506C}"/>
                </a:ext>
              </a:extLst>
            </p:cNvPr>
            <p:cNvCxnSpPr>
              <a:cxnSpLocks/>
            </p:cNvCxnSpPr>
            <p:nvPr/>
          </p:nvCxnSpPr>
          <p:spPr>
            <a:xfrm>
              <a:off x="4486008" y="3542050"/>
              <a:ext cx="715257" cy="8767"/>
            </a:xfrm>
            <a:prstGeom prst="straightConnector1">
              <a:avLst/>
            </a:prstGeom>
            <a:ln w="15875" cmpd="sng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25C9ED0-8BD6-ADD3-FB51-FC7B98DA0516}"/>
                </a:ext>
              </a:extLst>
            </p:cNvPr>
            <p:cNvCxnSpPr>
              <a:cxnSpLocks/>
            </p:cNvCxnSpPr>
            <p:nvPr/>
          </p:nvCxnSpPr>
          <p:spPr>
            <a:xfrm>
              <a:off x="6121225" y="3542050"/>
              <a:ext cx="609418" cy="0"/>
            </a:xfrm>
            <a:prstGeom prst="straightConnector1">
              <a:avLst/>
            </a:prstGeom>
            <a:ln w="15875" cmpd="sng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D7D00FF-5EE8-39FD-D978-A65EBFCD2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6880" y="1821645"/>
              <a:ext cx="0" cy="642383"/>
            </a:xfrm>
            <a:prstGeom prst="straightConnector1">
              <a:avLst/>
            </a:prstGeom>
            <a:ln w="15875" cmpd="sng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77DD383-AFE8-2C8F-AAAF-E334868DE3A1}"/>
                </a:ext>
              </a:extLst>
            </p:cNvPr>
            <p:cNvCxnSpPr>
              <a:cxnSpLocks/>
            </p:cNvCxnSpPr>
            <p:nvPr/>
          </p:nvCxnSpPr>
          <p:spPr>
            <a:xfrm>
              <a:off x="8323294" y="4525875"/>
              <a:ext cx="3586" cy="385293"/>
            </a:xfrm>
            <a:prstGeom prst="straightConnector1">
              <a:avLst/>
            </a:prstGeom>
            <a:ln w="15875" cmpd="sng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10B866C-583B-5D78-81F4-2922AB5F3D87}"/>
                </a:ext>
              </a:extLst>
            </p:cNvPr>
            <p:cNvCxnSpPr>
              <a:cxnSpLocks/>
            </p:cNvCxnSpPr>
            <p:nvPr/>
          </p:nvCxnSpPr>
          <p:spPr>
            <a:xfrm>
              <a:off x="9882276" y="3483209"/>
              <a:ext cx="549856" cy="0"/>
            </a:xfrm>
            <a:prstGeom prst="straightConnector1">
              <a:avLst/>
            </a:prstGeom>
            <a:ln w="15875" cmpd="sng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4611ACD-5C5C-2987-998D-81B34113D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8647" y="1962587"/>
              <a:ext cx="1" cy="974854"/>
            </a:xfrm>
            <a:prstGeom prst="straightConnector1">
              <a:avLst/>
            </a:prstGeom>
            <a:ln w="15875" cmpd="sng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B336F8-317F-5872-2A32-FEA7B884B242}"/>
                </a:ext>
              </a:extLst>
            </p:cNvPr>
            <p:cNvSpPr txBox="1"/>
            <p:nvPr/>
          </p:nvSpPr>
          <p:spPr>
            <a:xfrm>
              <a:off x="753366" y="1003476"/>
              <a:ext cx="19483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>
                  <a:latin typeface="+mj-lt"/>
                </a:rPr>
                <a:t>Retail Store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42B77FB-539F-04F1-C694-12C035D075C3}"/>
                </a:ext>
              </a:extLst>
            </p:cNvPr>
            <p:cNvSpPr txBox="1"/>
            <p:nvPr/>
          </p:nvSpPr>
          <p:spPr>
            <a:xfrm>
              <a:off x="1417313" y="3127502"/>
              <a:ext cx="7337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dirty="0">
                  <a:latin typeface="+mj-lt"/>
                </a:rPr>
                <a:t>Event </a:t>
              </a:r>
              <a:br>
                <a:rPr lang="en-IN" sz="1100" b="1" dirty="0">
                  <a:latin typeface="+mj-lt"/>
                </a:rPr>
              </a:br>
              <a:r>
                <a:rPr lang="en-IN" sz="1100" b="1" dirty="0">
                  <a:latin typeface="+mj-lt"/>
                </a:rPr>
                <a:t>Trigger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A0113DE-51FB-5E8C-038B-5A6F888039A7}"/>
                </a:ext>
              </a:extLst>
            </p:cNvPr>
            <p:cNvSpPr txBox="1"/>
            <p:nvPr/>
          </p:nvSpPr>
          <p:spPr>
            <a:xfrm>
              <a:off x="3141478" y="4516733"/>
              <a:ext cx="9990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dirty="0">
                  <a:latin typeface="+mj-lt"/>
                </a:rPr>
                <a:t>Archive</a:t>
              </a:r>
              <a:br>
                <a:rPr lang="en-IN" sz="1100" b="1" dirty="0">
                  <a:latin typeface="+mj-lt"/>
                </a:rPr>
              </a:br>
              <a:r>
                <a:rPr lang="en-IN" sz="1100" b="1" dirty="0">
                  <a:latin typeface="+mj-lt"/>
                </a:rPr>
                <a:t>Data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71AE8F3-7563-AB9B-D8EC-6092C5CDD24F}"/>
                </a:ext>
              </a:extLst>
            </p:cNvPr>
            <p:cNvSpPr txBox="1"/>
            <p:nvPr/>
          </p:nvSpPr>
          <p:spPr>
            <a:xfrm>
              <a:off x="3139809" y="6367675"/>
              <a:ext cx="16746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dirty="0">
                  <a:latin typeface="+mj-lt"/>
                </a:rPr>
                <a:t>Archive Layer  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0C4A22E-91B2-ADD1-0F42-EB1A390330AB}"/>
                </a:ext>
              </a:extLst>
            </p:cNvPr>
            <p:cNvSpPr txBox="1"/>
            <p:nvPr/>
          </p:nvSpPr>
          <p:spPr>
            <a:xfrm>
              <a:off x="2807210" y="2464405"/>
              <a:ext cx="12353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dirty="0">
                  <a:latin typeface="+mj-lt"/>
                </a:rPr>
                <a:t>JSON </a:t>
              </a:r>
              <a:br>
                <a:rPr lang="en-IN" sz="1100" b="1" dirty="0">
                  <a:latin typeface="+mj-lt"/>
                </a:rPr>
              </a:br>
              <a:r>
                <a:rPr lang="en-IN" sz="1100" b="1" dirty="0">
                  <a:latin typeface="+mj-lt"/>
                </a:rPr>
                <a:t>Flattening 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5DECEC3-BF31-3F58-E3CF-EF2A28DD8119}"/>
                </a:ext>
              </a:extLst>
            </p:cNvPr>
            <p:cNvSpPr txBox="1"/>
            <p:nvPr/>
          </p:nvSpPr>
          <p:spPr>
            <a:xfrm>
              <a:off x="3912998" y="2760251"/>
              <a:ext cx="15868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dirty="0">
                  <a:latin typeface="+mj-lt"/>
                </a:rPr>
                <a:t>Micro </a:t>
              </a:r>
              <a:br>
                <a:rPr lang="en-IN" sz="1100" b="1" dirty="0">
                  <a:latin typeface="+mj-lt"/>
                </a:rPr>
              </a:br>
              <a:r>
                <a:rPr lang="en-IN" sz="1100" b="1" dirty="0">
                  <a:latin typeface="+mj-lt"/>
                </a:rPr>
                <a:t>Batch</a:t>
              </a:r>
              <a:br>
                <a:rPr lang="en-IN" sz="1100" b="1" dirty="0">
                  <a:latin typeface="+mj-lt"/>
                </a:rPr>
              </a:br>
              <a:r>
                <a:rPr lang="en-IN" sz="1100" b="1" dirty="0">
                  <a:latin typeface="+mj-lt"/>
                </a:rPr>
                <a:t>128 MB/</a:t>
              </a:r>
              <a:br>
                <a:rPr lang="en-IN" sz="1100" b="1" dirty="0">
                  <a:latin typeface="+mj-lt"/>
                </a:rPr>
              </a:br>
              <a:r>
                <a:rPr lang="en-IN" sz="1100" b="1" dirty="0">
                  <a:latin typeface="+mj-lt"/>
                </a:rPr>
                <a:t>60 sec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907A9E-3787-2B52-3D1B-ECB62E9D2C09}"/>
                </a:ext>
              </a:extLst>
            </p:cNvPr>
            <p:cNvSpPr txBox="1"/>
            <p:nvPr/>
          </p:nvSpPr>
          <p:spPr>
            <a:xfrm>
              <a:off x="4875360" y="4394961"/>
              <a:ext cx="16746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dirty="0">
                  <a:latin typeface="+mj-lt"/>
                </a:rPr>
                <a:t>Stage Layer 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6713D2-CC05-BB61-7FD0-4F5A6E07866F}"/>
                </a:ext>
              </a:extLst>
            </p:cNvPr>
            <p:cNvSpPr txBox="1"/>
            <p:nvPr/>
          </p:nvSpPr>
          <p:spPr>
            <a:xfrm>
              <a:off x="7519630" y="6192580"/>
              <a:ext cx="16746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dirty="0">
                  <a:latin typeface="+mj-lt"/>
                </a:rPr>
                <a:t>RAW Layer  </a:t>
              </a:r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67DDC42C-C9D9-5874-0299-64C68FF7F1FE}"/>
                </a:ext>
              </a:extLst>
            </p:cNvPr>
            <p:cNvSpPr txBox="1"/>
            <p:nvPr/>
          </p:nvSpPr>
          <p:spPr>
            <a:xfrm>
              <a:off x="10020353" y="4104073"/>
              <a:ext cx="16746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dirty="0">
                  <a:latin typeface="+mj-lt"/>
                </a:rPr>
                <a:t>Curated Layer  </a:t>
              </a: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CB8016D7-AE0D-920D-4417-CC968DC9C263}"/>
                </a:ext>
              </a:extLst>
            </p:cNvPr>
            <p:cNvSpPr txBox="1"/>
            <p:nvPr/>
          </p:nvSpPr>
          <p:spPr>
            <a:xfrm>
              <a:off x="6871894" y="1715868"/>
              <a:ext cx="16746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dirty="0">
                  <a:latin typeface="+mj-lt"/>
                </a:rPr>
                <a:t>Business User</a:t>
              </a:r>
            </a:p>
          </p:txBody>
        </p:sp>
        <p:cxnSp>
          <p:nvCxnSpPr>
            <p:cNvPr id="1026" name="Straight Arrow Connector 1025">
              <a:extLst>
                <a:ext uri="{FF2B5EF4-FFF2-40B4-BE49-F238E27FC236}">
                  <a16:creationId xmlns:a16="http://schemas.microsoft.com/office/drawing/2014/main" id="{4F220192-267F-ECE6-3DFA-AE2A44AD9A9F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79" y="1153914"/>
              <a:ext cx="1068325" cy="0"/>
            </a:xfrm>
            <a:prstGeom prst="straightConnector1">
              <a:avLst/>
            </a:prstGeom>
            <a:ln w="15875" cmpd="sng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29A1CF8A-40A7-4E1B-A05D-0A85A2B1C8AE}"/>
                </a:ext>
              </a:extLst>
            </p:cNvPr>
            <p:cNvSpPr txBox="1"/>
            <p:nvPr/>
          </p:nvSpPr>
          <p:spPr>
            <a:xfrm>
              <a:off x="4801267" y="1336243"/>
              <a:ext cx="16746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dirty="0">
                  <a:latin typeface="+mj-lt"/>
                </a:rPr>
                <a:t>Hourly batch run schedule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22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Dilip A</dc:creator>
  <cp:lastModifiedBy>Dilip A</cp:lastModifiedBy>
  <cp:revision>1</cp:revision>
  <dcterms:created xsi:type="dcterms:W3CDTF">2025-08-17T04:54:13Z</dcterms:created>
  <dcterms:modified xsi:type="dcterms:W3CDTF">2025-08-17T04:55:40Z</dcterms:modified>
</cp:coreProperties>
</file>