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311" r:id="rId5"/>
    <p:sldId id="314" r:id="rId6"/>
    <p:sldId id="297" r:id="rId7"/>
    <p:sldId id="313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2039D7-20B0-3D5F-84D7-7E61DADCA0EF}" v="4" dt="2024-11-15T16:10:47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7EEBE-B043-9246-8006-83D4473246C1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9C463-866D-8F4B-A1DC-0C5B5ED25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03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9C463-866D-8F4B-A1DC-0C5B5ED256E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340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193190a5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193190a5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193190a5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193190a5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869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193190a5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193190a5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54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T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447005"/>
            <a:ext cx="9144000" cy="106295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 baseline="0">
                <a:latin typeface="+mn-lt"/>
              </a:defRPr>
            </a:lvl1pPr>
          </a:lstStyle>
          <a:p>
            <a:r>
              <a:rPr lang="en-US"/>
              <a:t>PITCH DECK 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560"/>
            <a:ext cx="9144000" cy="61062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Template</a:t>
            </a:r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4174508" y="4432784"/>
            <a:ext cx="3846747" cy="516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FED6CB-DE3D-486E-92D5-576922866376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>
                <a:solidFill>
                  <a:srgbClr val="162C4E"/>
                </a:solidFill>
              </a:rPr>
              <a:t>Confidential | For intended recipients only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A3400-9CD4-48DC-B3F0-8F931769A4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689728"/>
            <a:ext cx="9144000" cy="5699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GB"/>
              <a:t>[Name] [Surname] | [Month] [Year]</a:t>
            </a:r>
          </a:p>
        </p:txBody>
      </p:sp>
    </p:spTree>
    <p:extLst>
      <p:ext uri="{BB962C8B-B14F-4D97-AF65-F5344CB8AC3E}">
        <p14:creationId xmlns:p14="http://schemas.microsoft.com/office/powerpoint/2010/main" val="65181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025" y="1484314"/>
            <a:ext cx="10517188" cy="4608512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prompta</a:t>
            </a:r>
            <a:r>
              <a:rPr lang="en-US"/>
              <a:t> </a:t>
            </a:r>
            <a:r>
              <a:rPr lang="en-US" err="1"/>
              <a:t>noluisse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cum cu, </a:t>
            </a:r>
            <a:r>
              <a:rPr lang="en-US" err="1"/>
              <a:t>possim</a:t>
            </a:r>
            <a:r>
              <a:rPr lang="en-US"/>
              <a:t> </a:t>
            </a:r>
            <a:r>
              <a:rPr lang="en-US" err="1"/>
              <a:t>appareat</a:t>
            </a:r>
            <a:r>
              <a:rPr lang="en-US"/>
              <a:t> pro at, </a:t>
            </a:r>
            <a:r>
              <a:rPr lang="en-US" err="1"/>
              <a:t>nominavi</a:t>
            </a:r>
            <a:r>
              <a:rPr lang="en-US"/>
              <a:t> </a:t>
            </a:r>
            <a:r>
              <a:rPr lang="en-US" err="1"/>
              <a:t>repudiare</a:t>
            </a:r>
            <a:r>
              <a:rPr lang="en-US"/>
              <a:t> </a:t>
            </a:r>
            <a:r>
              <a:rPr lang="en-US" err="1"/>
              <a:t>laboramus</a:t>
            </a:r>
            <a:r>
              <a:rPr lang="en-US"/>
              <a:t> cum id.</a:t>
            </a:r>
          </a:p>
          <a:p>
            <a:pPr lvl="0"/>
            <a:r>
              <a:rPr lang="en-US" err="1"/>
              <a:t>Luptatum</a:t>
            </a:r>
            <a:r>
              <a:rPr lang="en-US"/>
              <a:t> </a:t>
            </a:r>
            <a:r>
              <a:rPr lang="en-US" err="1"/>
              <a:t>deseruisse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primis</a:t>
            </a:r>
            <a:r>
              <a:rPr lang="en-US"/>
              <a:t> </a:t>
            </a:r>
            <a:r>
              <a:rPr lang="en-US" err="1"/>
              <a:t>habemus</a:t>
            </a:r>
            <a:r>
              <a:rPr lang="en-US"/>
              <a:t> </a:t>
            </a:r>
            <a:r>
              <a:rPr lang="en-US" err="1"/>
              <a:t>mel</a:t>
            </a:r>
            <a:r>
              <a:rPr lang="en-US"/>
              <a:t>. </a:t>
            </a:r>
            <a:r>
              <a:rPr lang="en-US" err="1"/>
              <a:t>Diceret</a:t>
            </a:r>
            <a:r>
              <a:rPr lang="en-US"/>
              <a:t> </a:t>
            </a:r>
            <a:r>
              <a:rPr lang="en-US" err="1"/>
              <a:t>nominati</a:t>
            </a:r>
            <a:r>
              <a:rPr lang="en-US"/>
              <a:t> ad cum, </a:t>
            </a:r>
            <a:r>
              <a:rPr lang="en-US" err="1"/>
              <a:t>pri</a:t>
            </a:r>
            <a:r>
              <a:rPr lang="en-US"/>
              <a:t> posse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dissentiet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. Et ipsum impetus </a:t>
            </a:r>
            <a:r>
              <a:rPr lang="en-US" err="1"/>
              <a:t>patrioque</a:t>
            </a:r>
            <a:r>
              <a:rPr lang="en-US"/>
              <a:t> pro. </a:t>
            </a:r>
          </a:p>
          <a:p>
            <a:pPr lvl="0"/>
            <a:r>
              <a:rPr lang="en-US" err="1"/>
              <a:t>Rationibus</a:t>
            </a:r>
            <a:r>
              <a:rPr lang="en-US"/>
              <a:t> </a:t>
            </a:r>
            <a:r>
              <a:rPr lang="en-US" err="1"/>
              <a:t>sententiae</a:t>
            </a:r>
            <a:r>
              <a:rPr lang="en-US"/>
              <a:t> </a:t>
            </a:r>
            <a:r>
              <a:rPr lang="en-US" err="1"/>
              <a:t>referrentur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ad.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 error </a:t>
            </a:r>
            <a:r>
              <a:rPr lang="en-US" err="1"/>
              <a:t>tibique</a:t>
            </a:r>
            <a:r>
              <a:rPr lang="en-US"/>
              <a:t>,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vituperata</a:t>
            </a:r>
            <a:r>
              <a:rPr lang="en-US"/>
              <a:t> in </a:t>
            </a:r>
            <a:r>
              <a:rPr lang="en-US" err="1"/>
              <a:t>mel.Suscipiantur</a:t>
            </a:r>
            <a:r>
              <a:rPr lang="en-US"/>
              <a:t> </a:t>
            </a:r>
            <a:r>
              <a:rPr lang="en-US" err="1"/>
              <a:t>disputationi</a:t>
            </a:r>
            <a:r>
              <a:rPr lang="en-US"/>
              <a:t> his at, </a:t>
            </a:r>
            <a:r>
              <a:rPr lang="en-US" err="1"/>
              <a:t>quem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vis ne. </a:t>
            </a:r>
          </a:p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aseline="0"/>
            </a:lvl1pPr>
          </a:lstStyle>
          <a:p>
            <a:r>
              <a:rPr lang="en-GB"/>
              <a:t>FULL PAGE COPY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025" y="1484314"/>
            <a:ext cx="5028565" cy="4608512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prompta</a:t>
            </a:r>
            <a:r>
              <a:rPr lang="en-US"/>
              <a:t> </a:t>
            </a:r>
            <a:r>
              <a:rPr lang="en-US" err="1"/>
              <a:t>noluisse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cum cu, </a:t>
            </a:r>
            <a:r>
              <a:rPr lang="en-US" err="1"/>
              <a:t>possim</a:t>
            </a:r>
            <a:r>
              <a:rPr lang="en-US"/>
              <a:t> </a:t>
            </a:r>
            <a:r>
              <a:rPr lang="en-US" err="1"/>
              <a:t>appareat</a:t>
            </a:r>
            <a:r>
              <a:rPr lang="en-US"/>
              <a:t> pro at, </a:t>
            </a:r>
            <a:r>
              <a:rPr lang="en-US" err="1"/>
              <a:t>nominavi</a:t>
            </a:r>
            <a:r>
              <a:rPr lang="en-US"/>
              <a:t> </a:t>
            </a:r>
            <a:r>
              <a:rPr lang="en-US" err="1"/>
              <a:t>repudiare</a:t>
            </a:r>
            <a:r>
              <a:rPr lang="en-US"/>
              <a:t> </a:t>
            </a:r>
            <a:r>
              <a:rPr lang="en-US" err="1"/>
              <a:t>laboramus</a:t>
            </a:r>
            <a:r>
              <a:rPr lang="en-US"/>
              <a:t> cum id.</a:t>
            </a:r>
          </a:p>
          <a:p>
            <a:pPr lvl="0"/>
            <a:r>
              <a:rPr lang="en-US" err="1"/>
              <a:t>Luptatum</a:t>
            </a:r>
            <a:r>
              <a:rPr lang="en-US"/>
              <a:t> </a:t>
            </a:r>
            <a:r>
              <a:rPr lang="en-US" err="1"/>
              <a:t>deseruisse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primis</a:t>
            </a:r>
            <a:r>
              <a:rPr lang="en-US"/>
              <a:t> </a:t>
            </a:r>
            <a:r>
              <a:rPr lang="en-US" err="1"/>
              <a:t>habemus</a:t>
            </a:r>
            <a:r>
              <a:rPr lang="en-US"/>
              <a:t> </a:t>
            </a:r>
            <a:r>
              <a:rPr lang="en-US" err="1"/>
              <a:t>mel</a:t>
            </a:r>
            <a:r>
              <a:rPr lang="en-US"/>
              <a:t>. </a:t>
            </a:r>
            <a:r>
              <a:rPr lang="en-US" err="1"/>
              <a:t>Diceret</a:t>
            </a:r>
            <a:r>
              <a:rPr lang="en-US"/>
              <a:t> </a:t>
            </a:r>
            <a:r>
              <a:rPr lang="en-US" err="1"/>
              <a:t>nominati</a:t>
            </a:r>
            <a:r>
              <a:rPr lang="en-US"/>
              <a:t> ad cum, </a:t>
            </a:r>
            <a:r>
              <a:rPr lang="en-US" err="1"/>
              <a:t>pri</a:t>
            </a:r>
            <a:r>
              <a:rPr lang="en-US"/>
              <a:t> posse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dissentiet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. Et ipsum impetus </a:t>
            </a:r>
            <a:r>
              <a:rPr lang="en-US" err="1"/>
              <a:t>patrioque</a:t>
            </a:r>
            <a:r>
              <a:rPr lang="en-US"/>
              <a:t> pro. </a:t>
            </a:r>
          </a:p>
          <a:p>
            <a:pPr lvl="0"/>
            <a:r>
              <a:rPr lang="en-US" err="1"/>
              <a:t>Rationibus</a:t>
            </a:r>
            <a:r>
              <a:rPr lang="en-US"/>
              <a:t> </a:t>
            </a:r>
            <a:r>
              <a:rPr lang="en-US" err="1"/>
              <a:t>sententiae</a:t>
            </a:r>
            <a:r>
              <a:rPr lang="en-US"/>
              <a:t> </a:t>
            </a:r>
            <a:r>
              <a:rPr lang="en-US" err="1"/>
              <a:t>referrentur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ad.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 error </a:t>
            </a:r>
            <a:r>
              <a:rPr lang="en-US" err="1"/>
              <a:t>tibique</a:t>
            </a:r>
            <a:r>
              <a:rPr lang="en-US"/>
              <a:t>,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vituperata</a:t>
            </a:r>
            <a:r>
              <a:rPr lang="en-US"/>
              <a:t> in </a:t>
            </a:r>
            <a:r>
              <a:rPr lang="en-US" err="1"/>
              <a:t>mel.Suscipiantur</a:t>
            </a:r>
            <a:r>
              <a:rPr lang="en-US"/>
              <a:t> </a:t>
            </a:r>
            <a:r>
              <a:rPr lang="en-US" err="1"/>
              <a:t>disputationi</a:t>
            </a:r>
            <a:r>
              <a:rPr lang="en-US"/>
              <a:t> his at, </a:t>
            </a:r>
            <a:r>
              <a:rPr lang="en-US" err="1"/>
              <a:t>quem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vis ne. </a:t>
            </a:r>
          </a:p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TWO COLUMNS 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323648" y="1484314"/>
            <a:ext cx="5028565" cy="4608512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prompta</a:t>
            </a:r>
            <a:r>
              <a:rPr lang="en-US"/>
              <a:t> </a:t>
            </a:r>
            <a:r>
              <a:rPr lang="en-US" err="1"/>
              <a:t>noluisse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cum cu, </a:t>
            </a:r>
            <a:r>
              <a:rPr lang="en-US" err="1"/>
              <a:t>possim</a:t>
            </a:r>
            <a:r>
              <a:rPr lang="en-US"/>
              <a:t> </a:t>
            </a:r>
            <a:r>
              <a:rPr lang="en-US" err="1"/>
              <a:t>appareat</a:t>
            </a:r>
            <a:r>
              <a:rPr lang="en-US"/>
              <a:t> pro at, </a:t>
            </a:r>
            <a:r>
              <a:rPr lang="en-US" err="1"/>
              <a:t>nominavi</a:t>
            </a:r>
            <a:r>
              <a:rPr lang="en-US"/>
              <a:t> </a:t>
            </a:r>
            <a:r>
              <a:rPr lang="en-US" err="1"/>
              <a:t>repudiare</a:t>
            </a:r>
            <a:r>
              <a:rPr lang="en-US"/>
              <a:t> </a:t>
            </a:r>
            <a:r>
              <a:rPr lang="en-US" err="1"/>
              <a:t>laboramus</a:t>
            </a:r>
            <a:r>
              <a:rPr lang="en-US"/>
              <a:t> cum id.</a:t>
            </a:r>
          </a:p>
          <a:p>
            <a:pPr lvl="0"/>
            <a:r>
              <a:rPr lang="en-US" err="1"/>
              <a:t>Luptatum</a:t>
            </a:r>
            <a:r>
              <a:rPr lang="en-US"/>
              <a:t> </a:t>
            </a:r>
            <a:r>
              <a:rPr lang="en-US" err="1"/>
              <a:t>deseruisse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primis</a:t>
            </a:r>
            <a:r>
              <a:rPr lang="en-US"/>
              <a:t> </a:t>
            </a:r>
            <a:r>
              <a:rPr lang="en-US" err="1"/>
              <a:t>habemus</a:t>
            </a:r>
            <a:r>
              <a:rPr lang="en-US"/>
              <a:t> </a:t>
            </a:r>
            <a:r>
              <a:rPr lang="en-US" err="1"/>
              <a:t>mel</a:t>
            </a:r>
            <a:r>
              <a:rPr lang="en-US"/>
              <a:t>. </a:t>
            </a:r>
            <a:r>
              <a:rPr lang="en-US" err="1"/>
              <a:t>Diceret</a:t>
            </a:r>
            <a:r>
              <a:rPr lang="en-US"/>
              <a:t> </a:t>
            </a:r>
            <a:r>
              <a:rPr lang="en-US" err="1"/>
              <a:t>nominati</a:t>
            </a:r>
            <a:r>
              <a:rPr lang="en-US"/>
              <a:t> ad cum, </a:t>
            </a:r>
            <a:r>
              <a:rPr lang="en-US" err="1"/>
              <a:t>pri</a:t>
            </a:r>
            <a:r>
              <a:rPr lang="en-US"/>
              <a:t> posse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dissentiet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. Et ipsum impetus </a:t>
            </a:r>
            <a:r>
              <a:rPr lang="en-US" err="1"/>
              <a:t>patrioque</a:t>
            </a:r>
            <a:r>
              <a:rPr lang="en-US"/>
              <a:t> pro. </a:t>
            </a:r>
          </a:p>
          <a:p>
            <a:pPr lvl="0"/>
            <a:r>
              <a:rPr lang="en-US" err="1"/>
              <a:t>Rationibus</a:t>
            </a:r>
            <a:r>
              <a:rPr lang="en-US"/>
              <a:t> </a:t>
            </a:r>
            <a:r>
              <a:rPr lang="en-US" err="1"/>
              <a:t>sententiae</a:t>
            </a:r>
            <a:r>
              <a:rPr lang="en-US"/>
              <a:t> </a:t>
            </a:r>
            <a:r>
              <a:rPr lang="en-US" err="1"/>
              <a:t>referrentur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ad.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 error </a:t>
            </a:r>
            <a:r>
              <a:rPr lang="en-US" err="1"/>
              <a:t>tibique</a:t>
            </a:r>
            <a:r>
              <a:rPr lang="en-US"/>
              <a:t>,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vituperata</a:t>
            </a:r>
            <a:r>
              <a:rPr lang="en-US"/>
              <a:t> in </a:t>
            </a:r>
            <a:r>
              <a:rPr lang="en-US" err="1"/>
              <a:t>mel.Suscipiantur</a:t>
            </a:r>
            <a:r>
              <a:rPr lang="en-US"/>
              <a:t> </a:t>
            </a:r>
            <a:r>
              <a:rPr lang="en-US" err="1"/>
              <a:t>disputationi</a:t>
            </a:r>
            <a:r>
              <a:rPr lang="en-US"/>
              <a:t> his at, </a:t>
            </a:r>
            <a:r>
              <a:rPr lang="en-US" err="1"/>
              <a:t>quem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vis ne. </a:t>
            </a:r>
          </a:p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INFO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025" y="1484314"/>
            <a:ext cx="5028565" cy="4608512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prompta</a:t>
            </a:r>
            <a:r>
              <a:rPr lang="en-US"/>
              <a:t> </a:t>
            </a:r>
            <a:r>
              <a:rPr lang="en-US" err="1"/>
              <a:t>noluisse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cum cu, </a:t>
            </a:r>
            <a:r>
              <a:rPr lang="en-US" err="1"/>
              <a:t>possim</a:t>
            </a:r>
            <a:r>
              <a:rPr lang="en-US"/>
              <a:t> </a:t>
            </a:r>
            <a:r>
              <a:rPr lang="en-US" err="1"/>
              <a:t>appareat</a:t>
            </a:r>
            <a:r>
              <a:rPr lang="en-US"/>
              <a:t> pro at, </a:t>
            </a:r>
            <a:r>
              <a:rPr lang="en-US" err="1"/>
              <a:t>nominavi</a:t>
            </a:r>
            <a:r>
              <a:rPr lang="en-US"/>
              <a:t> </a:t>
            </a:r>
            <a:r>
              <a:rPr lang="en-US" err="1"/>
              <a:t>repudiare</a:t>
            </a:r>
            <a:r>
              <a:rPr lang="en-US"/>
              <a:t> </a:t>
            </a:r>
            <a:r>
              <a:rPr lang="en-US" err="1"/>
              <a:t>laboramus</a:t>
            </a:r>
            <a:r>
              <a:rPr lang="en-US"/>
              <a:t> cum id.</a:t>
            </a:r>
          </a:p>
          <a:p>
            <a:pPr lvl="0"/>
            <a:r>
              <a:rPr lang="en-US" err="1"/>
              <a:t>Luptatum</a:t>
            </a:r>
            <a:r>
              <a:rPr lang="en-US"/>
              <a:t> </a:t>
            </a:r>
            <a:r>
              <a:rPr lang="en-US" err="1"/>
              <a:t>deseruisse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primis</a:t>
            </a:r>
            <a:r>
              <a:rPr lang="en-US"/>
              <a:t> </a:t>
            </a:r>
            <a:r>
              <a:rPr lang="en-US" err="1"/>
              <a:t>habemus</a:t>
            </a:r>
            <a:r>
              <a:rPr lang="en-US"/>
              <a:t> </a:t>
            </a:r>
            <a:r>
              <a:rPr lang="en-US" err="1"/>
              <a:t>mel</a:t>
            </a:r>
            <a:r>
              <a:rPr lang="en-US"/>
              <a:t>. </a:t>
            </a:r>
            <a:r>
              <a:rPr lang="en-US" err="1"/>
              <a:t>Diceret</a:t>
            </a:r>
            <a:r>
              <a:rPr lang="en-US"/>
              <a:t> </a:t>
            </a:r>
            <a:r>
              <a:rPr lang="en-US" err="1"/>
              <a:t>nominati</a:t>
            </a:r>
            <a:r>
              <a:rPr lang="en-US"/>
              <a:t> ad cum, </a:t>
            </a:r>
            <a:r>
              <a:rPr lang="en-US" err="1"/>
              <a:t>pri</a:t>
            </a:r>
            <a:r>
              <a:rPr lang="en-US"/>
              <a:t> posse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dissentiet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. Et ipsum impetus </a:t>
            </a:r>
            <a:r>
              <a:rPr lang="en-US" err="1"/>
              <a:t>patrioque</a:t>
            </a:r>
            <a:r>
              <a:rPr lang="en-US"/>
              <a:t> pro. </a:t>
            </a:r>
          </a:p>
          <a:p>
            <a:pPr lvl="0"/>
            <a:r>
              <a:rPr lang="en-US" err="1"/>
              <a:t>Rationibus</a:t>
            </a:r>
            <a:r>
              <a:rPr lang="en-US"/>
              <a:t> </a:t>
            </a:r>
            <a:r>
              <a:rPr lang="en-US" err="1"/>
              <a:t>sententiae</a:t>
            </a:r>
            <a:r>
              <a:rPr lang="en-US"/>
              <a:t> </a:t>
            </a:r>
            <a:r>
              <a:rPr lang="en-US" err="1"/>
              <a:t>referrentur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ad.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 error </a:t>
            </a:r>
            <a:r>
              <a:rPr lang="en-US" err="1"/>
              <a:t>tibique</a:t>
            </a:r>
            <a:r>
              <a:rPr lang="en-US"/>
              <a:t>,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vituperata</a:t>
            </a:r>
            <a:r>
              <a:rPr lang="en-US"/>
              <a:t> in </a:t>
            </a:r>
            <a:r>
              <a:rPr lang="en-US" err="1"/>
              <a:t>mel.Suscipiantur</a:t>
            </a:r>
            <a:r>
              <a:rPr lang="en-US"/>
              <a:t> </a:t>
            </a:r>
            <a:r>
              <a:rPr lang="en-US" err="1"/>
              <a:t>disputationi</a:t>
            </a:r>
            <a:r>
              <a:rPr lang="en-US"/>
              <a:t> his at, </a:t>
            </a:r>
            <a:r>
              <a:rPr lang="en-US" err="1"/>
              <a:t>quem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vis ne. </a:t>
            </a:r>
          </a:p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TWO COLUMNS 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323648" y="1484314"/>
            <a:ext cx="5028565" cy="2687636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prompta</a:t>
            </a:r>
            <a:r>
              <a:rPr lang="en-US"/>
              <a:t> </a:t>
            </a:r>
            <a:r>
              <a:rPr lang="en-US" err="1"/>
              <a:t>noluisse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cum cu, </a:t>
            </a:r>
            <a:r>
              <a:rPr lang="en-US" err="1"/>
              <a:t>possim</a:t>
            </a:r>
            <a:r>
              <a:rPr lang="en-US"/>
              <a:t> </a:t>
            </a:r>
            <a:r>
              <a:rPr lang="en-US" err="1"/>
              <a:t>appareat</a:t>
            </a:r>
            <a:r>
              <a:rPr lang="en-US"/>
              <a:t> pro at, </a:t>
            </a:r>
            <a:r>
              <a:rPr lang="en-US" err="1"/>
              <a:t>nominavi</a:t>
            </a:r>
            <a:r>
              <a:rPr lang="en-US"/>
              <a:t> </a:t>
            </a:r>
            <a:r>
              <a:rPr lang="en-US" err="1"/>
              <a:t>repudiare</a:t>
            </a:r>
            <a:r>
              <a:rPr lang="en-US"/>
              <a:t> </a:t>
            </a:r>
            <a:r>
              <a:rPr lang="en-US" err="1"/>
              <a:t>laboramus</a:t>
            </a:r>
            <a:r>
              <a:rPr lang="en-US"/>
              <a:t> cum id.</a:t>
            </a:r>
          </a:p>
          <a:p>
            <a:pPr lvl="0"/>
            <a:r>
              <a:rPr lang="en-US" err="1"/>
              <a:t>Luptatum</a:t>
            </a:r>
            <a:r>
              <a:rPr lang="en-US"/>
              <a:t> </a:t>
            </a:r>
            <a:r>
              <a:rPr lang="en-US" err="1"/>
              <a:t>deseruisse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primis</a:t>
            </a:r>
            <a:r>
              <a:rPr lang="en-US"/>
              <a:t> </a:t>
            </a:r>
            <a:r>
              <a:rPr lang="en-US" err="1"/>
              <a:t>habemus</a:t>
            </a:r>
            <a:r>
              <a:rPr lang="en-US"/>
              <a:t> </a:t>
            </a:r>
            <a:r>
              <a:rPr lang="en-US" err="1"/>
              <a:t>mel</a:t>
            </a:r>
            <a:r>
              <a:rPr lang="en-US"/>
              <a:t>. </a:t>
            </a:r>
            <a:r>
              <a:rPr lang="en-US" err="1"/>
              <a:t>Diceret</a:t>
            </a:r>
            <a:r>
              <a:rPr lang="en-US"/>
              <a:t> </a:t>
            </a:r>
            <a:r>
              <a:rPr lang="en-US" err="1"/>
              <a:t>nominati</a:t>
            </a:r>
            <a:r>
              <a:rPr lang="en-US"/>
              <a:t> ad cum, </a:t>
            </a:r>
            <a:r>
              <a:rPr lang="en-US" err="1"/>
              <a:t>pri</a:t>
            </a:r>
            <a:r>
              <a:rPr lang="en-US"/>
              <a:t> posse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dissentiet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. Et ipsum impetus </a:t>
            </a:r>
            <a:r>
              <a:rPr lang="en-US" err="1"/>
              <a:t>patrioque</a:t>
            </a:r>
            <a:r>
              <a:rPr lang="en-US"/>
              <a:t> pro.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D0CEC8-EF7F-4185-95DE-2C32F0BB3E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3013" y="4557713"/>
            <a:ext cx="5029200" cy="121963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OUR APPROACH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509479" y="1623926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1509553" y="1846824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3" hasCustomPrompt="1"/>
          </p:nvPr>
        </p:nvSpPr>
        <p:spPr>
          <a:xfrm>
            <a:off x="930230" y="162392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1362219" y="162392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9"/>
          <p:cNvSpPr>
            <a:spLocks noGrp="1"/>
          </p:cNvSpPr>
          <p:nvPr>
            <p:ph type="body" sz="quarter" idx="26" hasCustomPrompt="1"/>
          </p:nvPr>
        </p:nvSpPr>
        <p:spPr>
          <a:xfrm>
            <a:off x="930230" y="248444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2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1362219" y="248444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29"/>
          <p:cNvSpPr>
            <a:spLocks noGrp="1"/>
          </p:cNvSpPr>
          <p:nvPr>
            <p:ph type="body" sz="quarter" idx="29" hasCustomPrompt="1"/>
          </p:nvPr>
        </p:nvSpPr>
        <p:spPr>
          <a:xfrm>
            <a:off x="931904" y="334500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3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363893" y="334500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930230" y="422345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4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1362219" y="422345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29"/>
          <p:cNvSpPr>
            <a:spLocks noGrp="1"/>
          </p:cNvSpPr>
          <p:nvPr>
            <p:ph type="body" sz="quarter" idx="35" hasCustomPrompt="1"/>
          </p:nvPr>
        </p:nvSpPr>
        <p:spPr>
          <a:xfrm>
            <a:off x="930230" y="5084024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5</a:t>
            </a:r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1362219" y="5084024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21"/>
          <p:cNvSpPr>
            <a:spLocks noGrp="1"/>
          </p:cNvSpPr>
          <p:nvPr>
            <p:ph type="body" sz="quarter" idx="36" hasCustomPrompt="1"/>
          </p:nvPr>
        </p:nvSpPr>
        <p:spPr>
          <a:xfrm>
            <a:off x="1509405" y="2484446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2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1509479" y="2707344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53" name="Text Placeholder 21"/>
          <p:cNvSpPr>
            <a:spLocks noGrp="1"/>
          </p:cNvSpPr>
          <p:nvPr>
            <p:ph type="body" sz="quarter" idx="38" hasCustomPrompt="1"/>
          </p:nvPr>
        </p:nvSpPr>
        <p:spPr>
          <a:xfrm>
            <a:off x="1509405" y="3345831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4" name="Text Placeholder 27"/>
          <p:cNvSpPr>
            <a:spLocks noGrp="1"/>
          </p:cNvSpPr>
          <p:nvPr>
            <p:ph type="body" sz="quarter" idx="39" hasCustomPrompt="1"/>
          </p:nvPr>
        </p:nvSpPr>
        <p:spPr>
          <a:xfrm>
            <a:off x="1509479" y="3568729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55" name="Text Placeholder 21"/>
          <p:cNvSpPr>
            <a:spLocks noGrp="1"/>
          </p:cNvSpPr>
          <p:nvPr>
            <p:ph type="body" sz="quarter" idx="40" hasCustomPrompt="1"/>
          </p:nvPr>
        </p:nvSpPr>
        <p:spPr>
          <a:xfrm>
            <a:off x="1509331" y="4223909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6" name="Text Placeholder 27"/>
          <p:cNvSpPr>
            <a:spLocks noGrp="1"/>
          </p:cNvSpPr>
          <p:nvPr>
            <p:ph type="body" sz="quarter" idx="41" hasCustomPrompt="1"/>
          </p:nvPr>
        </p:nvSpPr>
        <p:spPr>
          <a:xfrm>
            <a:off x="1509405" y="4446807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57" name="Text Placeholder 21"/>
          <p:cNvSpPr>
            <a:spLocks noGrp="1"/>
          </p:cNvSpPr>
          <p:nvPr>
            <p:ph type="body" sz="quarter" idx="42" hasCustomPrompt="1"/>
          </p:nvPr>
        </p:nvSpPr>
        <p:spPr>
          <a:xfrm>
            <a:off x="1509257" y="5084024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8" name="Text Placeholder 27"/>
          <p:cNvSpPr>
            <a:spLocks noGrp="1"/>
          </p:cNvSpPr>
          <p:nvPr>
            <p:ph type="body" sz="quarter" idx="43" hasCustomPrompt="1"/>
          </p:nvPr>
        </p:nvSpPr>
        <p:spPr>
          <a:xfrm>
            <a:off x="1509331" y="5306922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5932967" y="1503591"/>
            <a:ext cx="5419246" cy="3351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35025" y="5303471"/>
            <a:ext cx="10517187" cy="789354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OUR PRODUCTS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932967" y="1484314"/>
            <a:ext cx="5419246" cy="33718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 SLIDE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1488221"/>
            <a:ext cx="4114800" cy="3260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35025" y="5210499"/>
            <a:ext cx="10517187" cy="789354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aseline="0"/>
            </a:lvl1pPr>
          </a:lstStyle>
          <a:p>
            <a:r>
              <a:rPr lang="en-GB"/>
              <a:t>PRODUCT FEATURES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077200" y="1488221"/>
            <a:ext cx="4114800" cy="3260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92088" y="1701800"/>
            <a:ext cx="3667531" cy="284893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8300834" y="1701800"/>
            <a:ext cx="3667531" cy="284893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BULLETS SLIDE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3646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13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35025" y="5303471"/>
            <a:ext cx="10517187" cy="789354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GB"/>
              <a:t>PRODUCT FEATURES</a:t>
            </a:r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835025" y="765175"/>
            <a:ext cx="4904678" cy="3508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i="1">
                <a:solidFill>
                  <a:schemeClr val="bg2"/>
                </a:solidFill>
              </a:rPr>
              <a:t>Click to edit subtitle</a:t>
            </a:r>
            <a:endParaRPr lang="en-GB" sz="2000" b="0" i="1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148FA3-9266-40FE-8DAE-01B7DC2B2270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BULLETS SLIDE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33571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13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35025" y="5303471"/>
            <a:ext cx="10517187" cy="789354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GB"/>
              <a:t>PRODUCT FEATURES</a:t>
            </a:r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835025" y="765175"/>
            <a:ext cx="4904678" cy="3508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i="1">
                <a:solidFill>
                  <a:schemeClr val="bg2"/>
                </a:solidFill>
              </a:rPr>
              <a:t>Click to edit subtitle</a:t>
            </a:r>
            <a:endParaRPr lang="en-GB" sz="2000" b="0" i="1">
              <a:solidFill>
                <a:schemeClr val="bg2"/>
              </a:solidFill>
            </a:endParaRP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643893" y="1689530"/>
            <a:ext cx="2317438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1643968" y="1912428"/>
            <a:ext cx="2317390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bg2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36" hasCustomPrompt="1"/>
          </p:nvPr>
        </p:nvSpPr>
        <p:spPr>
          <a:xfrm>
            <a:off x="1643819" y="2550050"/>
            <a:ext cx="2317438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1643894" y="2772948"/>
            <a:ext cx="2317390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bg2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38" hasCustomPrompt="1"/>
          </p:nvPr>
        </p:nvSpPr>
        <p:spPr>
          <a:xfrm>
            <a:off x="1643819" y="3592714"/>
            <a:ext cx="2317438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39" hasCustomPrompt="1"/>
          </p:nvPr>
        </p:nvSpPr>
        <p:spPr>
          <a:xfrm>
            <a:off x="1643894" y="3815612"/>
            <a:ext cx="2317390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40" hasCustomPrompt="1"/>
          </p:nvPr>
        </p:nvSpPr>
        <p:spPr>
          <a:xfrm>
            <a:off x="1643819" y="4448408"/>
            <a:ext cx="2317438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41" hasCustomPrompt="1"/>
          </p:nvPr>
        </p:nvSpPr>
        <p:spPr>
          <a:xfrm>
            <a:off x="1643894" y="4671306"/>
            <a:ext cx="2317390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835025" y="1592447"/>
            <a:ext cx="625920" cy="62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 userDrawn="1"/>
        </p:nvSpPr>
        <p:spPr>
          <a:xfrm>
            <a:off x="835025" y="2452967"/>
            <a:ext cx="625920" cy="625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 userDrawn="1"/>
        </p:nvSpPr>
        <p:spPr>
          <a:xfrm>
            <a:off x="835025" y="3494806"/>
            <a:ext cx="625920" cy="62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835025" y="4355366"/>
            <a:ext cx="625920" cy="625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23" hasCustomPrompt="1"/>
          </p:nvPr>
        </p:nvSpPr>
        <p:spPr>
          <a:xfrm>
            <a:off x="934152" y="1675458"/>
            <a:ext cx="427666" cy="459899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6" hasCustomPrompt="1"/>
          </p:nvPr>
        </p:nvSpPr>
        <p:spPr>
          <a:xfrm>
            <a:off x="934152" y="2535978"/>
            <a:ext cx="427666" cy="459899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2</a:t>
            </a:r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29" hasCustomPrompt="1"/>
          </p:nvPr>
        </p:nvSpPr>
        <p:spPr>
          <a:xfrm>
            <a:off x="934152" y="3577817"/>
            <a:ext cx="427666" cy="459899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3</a:t>
            </a:r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934152" y="4438377"/>
            <a:ext cx="427666" cy="459899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4</a:t>
            </a:r>
          </a:p>
        </p:txBody>
      </p:sp>
      <p:sp>
        <p:nvSpPr>
          <p:cNvPr id="66" name="Text Placeholder 21"/>
          <p:cNvSpPr>
            <a:spLocks noGrp="1"/>
          </p:cNvSpPr>
          <p:nvPr>
            <p:ph type="body" sz="quarter" idx="42" hasCustomPrompt="1"/>
          </p:nvPr>
        </p:nvSpPr>
        <p:spPr>
          <a:xfrm>
            <a:off x="9034747" y="1682969"/>
            <a:ext cx="2317438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67" name="Text Placeholder 27"/>
          <p:cNvSpPr>
            <a:spLocks noGrp="1"/>
          </p:cNvSpPr>
          <p:nvPr>
            <p:ph type="body" sz="quarter" idx="43" hasCustomPrompt="1"/>
          </p:nvPr>
        </p:nvSpPr>
        <p:spPr>
          <a:xfrm>
            <a:off x="9034822" y="1905867"/>
            <a:ext cx="2317390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bg2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44" hasCustomPrompt="1"/>
          </p:nvPr>
        </p:nvSpPr>
        <p:spPr>
          <a:xfrm>
            <a:off x="9034673" y="2543489"/>
            <a:ext cx="2317438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69" name="Text Placeholder 27"/>
          <p:cNvSpPr>
            <a:spLocks noGrp="1"/>
          </p:cNvSpPr>
          <p:nvPr>
            <p:ph type="body" sz="quarter" idx="45" hasCustomPrompt="1"/>
          </p:nvPr>
        </p:nvSpPr>
        <p:spPr>
          <a:xfrm>
            <a:off x="9034748" y="2766387"/>
            <a:ext cx="2317390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bg2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46" hasCustomPrompt="1"/>
          </p:nvPr>
        </p:nvSpPr>
        <p:spPr>
          <a:xfrm>
            <a:off x="9034673" y="3586153"/>
            <a:ext cx="2317438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71" name="Text Placeholder 27"/>
          <p:cNvSpPr>
            <a:spLocks noGrp="1"/>
          </p:cNvSpPr>
          <p:nvPr>
            <p:ph type="body" sz="quarter" idx="47" hasCustomPrompt="1"/>
          </p:nvPr>
        </p:nvSpPr>
        <p:spPr>
          <a:xfrm>
            <a:off x="9034748" y="3809051"/>
            <a:ext cx="2317390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48" hasCustomPrompt="1"/>
          </p:nvPr>
        </p:nvSpPr>
        <p:spPr>
          <a:xfrm>
            <a:off x="9034673" y="4441847"/>
            <a:ext cx="2317438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73" name="Text Placeholder 27"/>
          <p:cNvSpPr>
            <a:spLocks noGrp="1"/>
          </p:cNvSpPr>
          <p:nvPr>
            <p:ph type="body" sz="quarter" idx="49" hasCustomPrompt="1"/>
          </p:nvPr>
        </p:nvSpPr>
        <p:spPr>
          <a:xfrm>
            <a:off x="9034748" y="4664745"/>
            <a:ext cx="2317390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74" name="Oval 73"/>
          <p:cNvSpPr/>
          <p:nvPr userDrawn="1"/>
        </p:nvSpPr>
        <p:spPr>
          <a:xfrm>
            <a:off x="8225879" y="1585886"/>
            <a:ext cx="625920" cy="62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 userDrawn="1"/>
        </p:nvSpPr>
        <p:spPr>
          <a:xfrm>
            <a:off x="8225879" y="2446406"/>
            <a:ext cx="625920" cy="625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 userDrawn="1"/>
        </p:nvSpPr>
        <p:spPr>
          <a:xfrm>
            <a:off x="8225879" y="3488245"/>
            <a:ext cx="625920" cy="62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77" name="Oval 76"/>
          <p:cNvSpPr/>
          <p:nvPr userDrawn="1"/>
        </p:nvSpPr>
        <p:spPr>
          <a:xfrm>
            <a:off x="8225879" y="4348805"/>
            <a:ext cx="625920" cy="625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 Placeholder 29"/>
          <p:cNvSpPr>
            <a:spLocks noGrp="1"/>
          </p:cNvSpPr>
          <p:nvPr>
            <p:ph type="body" sz="quarter" idx="50" hasCustomPrompt="1"/>
          </p:nvPr>
        </p:nvSpPr>
        <p:spPr>
          <a:xfrm>
            <a:off x="8325006" y="1668897"/>
            <a:ext cx="427666" cy="459899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79" name="Text Placeholder 29"/>
          <p:cNvSpPr>
            <a:spLocks noGrp="1"/>
          </p:cNvSpPr>
          <p:nvPr>
            <p:ph type="body" sz="quarter" idx="51" hasCustomPrompt="1"/>
          </p:nvPr>
        </p:nvSpPr>
        <p:spPr>
          <a:xfrm>
            <a:off x="8325006" y="2529417"/>
            <a:ext cx="427666" cy="459899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2</a:t>
            </a:r>
          </a:p>
        </p:txBody>
      </p:sp>
      <p:sp>
        <p:nvSpPr>
          <p:cNvPr id="80" name="Text Placeholder 29"/>
          <p:cNvSpPr>
            <a:spLocks noGrp="1"/>
          </p:cNvSpPr>
          <p:nvPr>
            <p:ph type="body" sz="quarter" idx="52" hasCustomPrompt="1"/>
          </p:nvPr>
        </p:nvSpPr>
        <p:spPr>
          <a:xfrm>
            <a:off x="8325006" y="3571256"/>
            <a:ext cx="427666" cy="459899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3</a:t>
            </a:r>
          </a:p>
        </p:txBody>
      </p:sp>
      <p:sp>
        <p:nvSpPr>
          <p:cNvPr id="81" name="Text Placeholder 29"/>
          <p:cNvSpPr>
            <a:spLocks noGrp="1"/>
          </p:cNvSpPr>
          <p:nvPr>
            <p:ph type="body" sz="quarter" idx="53" hasCustomPrompt="1"/>
          </p:nvPr>
        </p:nvSpPr>
        <p:spPr>
          <a:xfrm>
            <a:off x="8325006" y="4431816"/>
            <a:ext cx="427666" cy="459899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5A2D1D-A5ED-4BF7-AE60-28BFBEB842E4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NUMBER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OUR PRODUCTS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509479" y="1623926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1509553" y="1846824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12" name="Text Placeholder 29"/>
          <p:cNvSpPr>
            <a:spLocks noGrp="1"/>
          </p:cNvSpPr>
          <p:nvPr>
            <p:ph type="body" sz="quarter" idx="23" hasCustomPrompt="1"/>
          </p:nvPr>
        </p:nvSpPr>
        <p:spPr>
          <a:xfrm>
            <a:off x="930230" y="162392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362219" y="162392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9"/>
          <p:cNvSpPr>
            <a:spLocks noGrp="1"/>
          </p:cNvSpPr>
          <p:nvPr>
            <p:ph type="body" sz="quarter" idx="26" hasCustomPrompt="1"/>
          </p:nvPr>
        </p:nvSpPr>
        <p:spPr>
          <a:xfrm>
            <a:off x="930230" y="248444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2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362219" y="248444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9"/>
          <p:cNvSpPr>
            <a:spLocks noGrp="1"/>
          </p:cNvSpPr>
          <p:nvPr>
            <p:ph type="body" sz="quarter" idx="29" hasCustomPrompt="1"/>
          </p:nvPr>
        </p:nvSpPr>
        <p:spPr>
          <a:xfrm>
            <a:off x="931904" y="334500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3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363893" y="334500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930230" y="422345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4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1362219" y="422345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9"/>
          <p:cNvSpPr>
            <a:spLocks noGrp="1"/>
          </p:cNvSpPr>
          <p:nvPr>
            <p:ph type="body" sz="quarter" idx="35" hasCustomPrompt="1"/>
          </p:nvPr>
        </p:nvSpPr>
        <p:spPr>
          <a:xfrm>
            <a:off x="930230" y="5084024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5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362219" y="5084024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1"/>
          <p:cNvSpPr>
            <a:spLocks noGrp="1"/>
          </p:cNvSpPr>
          <p:nvPr>
            <p:ph type="body" sz="quarter" idx="36" hasCustomPrompt="1"/>
          </p:nvPr>
        </p:nvSpPr>
        <p:spPr>
          <a:xfrm>
            <a:off x="1509405" y="2484446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1509479" y="2707344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38" hasCustomPrompt="1"/>
          </p:nvPr>
        </p:nvSpPr>
        <p:spPr>
          <a:xfrm>
            <a:off x="1509405" y="3345831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9" hasCustomPrompt="1"/>
          </p:nvPr>
        </p:nvSpPr>
        <p:spPr>
          <a:xfrm>
            <a:off x="1509479" y="3568729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40" hasCustomPrompt="1"/>
          </p:nvPr>
        </p:nvSpPr>
        <p:spPr>
          <a:xfrm>
            <a:off x="1509331" y="4223909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41" hasCustomPrompt="1"/>
          </p:nvPr>
        </p:nvSpPr>
        <p:spPr>
          <a:xfrm>
            <a:off x="1509405" y="4446807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42" hasCustomPrompt="1"/>
          </p:nvPr>
        </p:nvSpPr>
        <p:spPr>
          <a:xfrm>
            <a:off x="1509257" y="5084024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43" hasCustomPrompt="1"/>
          </p:nvPr>
        </p:nvSpPr>
        <p:spPr>
          <a:xfrm>
            <a:off x="1509331" y="5306922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44" hasCustomPrompt="1"/>
          </p:nvPr>
        </p:nvSpPr>
        <p:spPr>
          <a:xfrm>
            <a:off x="6811788" y="1623886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45" hasCustomPrompt="1"/>
          </p:nvPr>
        </p:nvSpPr>
        <p:spPr>
          <a:xfrm>
            <a:off x="6811862" y="1846784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35" name="Text Placeholder 29"/>
          <p:cNvSpPr>
            <a:spLocks noGrp="1"/>
          </p:cNvSpPr>
          <p:nvPr>
            <p:ph type="body" sz="quarter" idx="46" hasCustomPrompt="1"/>
          </p:nvPr>
        </p:nvSpPr>
        <p:spPr>
          <a:xfrm>
            <a:off x="6232539" y="162388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6664528" y="162388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9"/>
          <p:cNvSpPr>
            <a:spLocks noGrp="1"/>
          </p:cNvSpPr>
          <p:nvPr>
            <p:ph type="body" sz="quarter" idx="47" hasCustomPrompt="1"/>
          </p:nvPr>
        </p:nvSpPr>
        <p:spPr>
          <a:xfrm>
            <a:off x="6232539" y="248440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2</a:t>
            </a:r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6664528" y="248440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29"/>
          <p:cNvSpPr>
            <a:spLocks noGrp="1"/>
          </p:cNvSpPr>
          <p:nvPr>
            <p:ph type="body" sz="quarter" idx="48" hasCustomPrompt="1"/>
          </p:nvPr>
        </p:nvSpPr>
        <p:spPr>
          <a:xfrm>
            <a:off x="6234213" y="334496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3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6666202" y="334496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29"/>
          <p:cNvSpPr>
            <a:spLocks noGrp="1"/>
          </p:cNvSpPr>
          <p:nvPr>
            <p:ph type="body" sz="quarter" idx="49" hasCustomPrompt="1"/>
          </p:nvPr>
        </p:nvSpPr>
        <p:spPr>
          <a:xfrm>
            <a:off x="6232539" y="422341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4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6664528" y="422341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29"/>
          <p:cNvSpPr>
            <a:spLocks noGrp="1"/>
          </p:cNvSpPr>
          <p:nvPr>
            <p:ph type="body" sz="quarter" idx="50" hasCustomPrompt="1"/>
          </p:nvPr>
        </p:nvSpPr>
        <p:spPr>
          <a:xfrm>
            <a:off x="6232539" y="5083984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5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6664528" y="5083984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21"/>
          <p:cNvSpPr>
            <a:spLocks noGrp="1"/>
          </p:cNvSpPr>
          <p:nvPr>
            <p:ph type="body" sz="quarter" idx="51" hasCustomPrompt="1"/>
          </p:nvPr>
        </p:nvSpPr>
        <p:spPr>
          <a:xfrm>
            <a:off x="6811714" y="2484406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52" hasCustomPrompt="1"/>
          </p:nvPr>
        </p:nvSpPr>
        <p:spPr>
          <a:xfrm>
            <a:off x="6811788" y="2707304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53" hasCustomPrompt="1"/>
          </p:nvPr>
        </p:nvSpPr>
        <p:spPr>
          <a:xfrm>
            <a:off x="6811714" y="3345791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8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811788" y="3568689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55" hasCustomPrompt="1"/>
          </p:nvPr>
        </p:nvSpPr>
        <p:spPr>
          <a:xfrm>
            <a:off x="6811640" y="4223869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0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811714" y="4446767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57" hasCustomPrompt="1"/>
          </p:nvPr>
        </p:nvSpPr>
        <p:spPr>
          <a:xfrm>
            <a:off x="6811566" y="5083984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2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6811640" y="5306882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NUMBERED DECRI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OUR PRODUCTS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818601" y="1634559"/>
            <a:ext cx="8963704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1818675" y="1857457"/>
            <a:ext cx="8963517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36" hasCustomPrompt="1"/>
          </p:nvPr>
        </p:nvSpPr>
        <p:spPr>
          <a:xfrm>
            <a:off x="1818527" y="2495079"/>
            <a:ext cx="8963704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1818601" y="2717977"/>
            <a:ext cx="8963517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38" hasCustomPrompt="1"/>
          </p:nvPr>
        </p:nvSpPr>
        <p:spPr>
          <a:xfrm>
            <a:off x="1818527" y="3356464"/>
            <a:ext cx="8963704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9" hasCustomPrompt="1"/>
          </p:nvPr>
        </p:nvSpPr>
        <p:spPr>
          <a:xfrm>
            <a:off x="1818601" y="3579362"/>
            <a:ext cx="8963517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40" hasCustomPrompt="1"/>
          </p:nvPr>
        </p:nvSpPr>
        <p:spPr>
          <a:xfrm>
            <a:off x="1818527" y="4212158"/>
            <a:ext cx="8963704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41" hasCustomPrompt="1"/>
          </p:nvPr>
        </p:nvSpPr>
        <p:spPr>
          <a:xfrm>
            <a:off x="1818601" y="4435056"/>
            <a:ext cx="8963517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42" hasCustomPrompt="1"/>
          </p:nvPr>
        </p:nvSpPr>
        <p:spPr>
          <a:xfrm>
            <a:off x="1818453" y="5072273"/>
            <a:ext cx="8963704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43" hasCustomPrompt="1"/>
          </p:nvPr>
        </p:nvSpPr>
        <p:spPr>
          <a:xfrm>
            <a:off x="1818527" y="5295171"/>
            <a:ext cx="8963517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3" name="Oval 2"/>
          <p:cNvSpPr/>
          <p:nvPr userDrawn="1"/>
        </p:nvSpPr>
        <p:spPr>
          <a:xfrm>
            <a:off x="935305" y="1484313"/>
            <a:ext cx="773322" cy="773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 userDrawn="1"/>
        </p:nvSpPr>
        <p:spPr>
          <a:xfrm>
            <a:off x="935305" y="2344833"/>
            <a:ext cx="773322" cy="7733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 userDrawn="1"/>
        </p:nvSpPr>
        <p:spPr>
          <a:xfrm>
            <a:off x="935305" y="3205393"/>
            <a:ext cx="773322" cy="773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55" name="Oval 54"/>
          <p:cNvSpPr/>
          <p:nvPr userDrawn="1"/>
        </p:nvSpPr>
        <p:spPr>
          <a:xfrm>
            <a:off x="935305" y="4065953"/>
            <a:ext cx="773322" cy="7733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 userDrawn="1"/>
        </p:nvSpPr>
        <p:spPr>
          <a:xfrm>
            <a:off x="935305" y="4926513"/>
            <a:ext cx="773322" cy="773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12" name="Text Placeholder 29"/>
          <p:cNvSpPr>
            <a:spLocks noGrp="1"/>
          </p:cNvSpPr>
          <p:nvPr>
            <p:ph type="body" sz="quarter" idx="23" hasCustomPrompt="1"/>
          </p:nvPr>
        </p:nvSpPr>
        <p:spPr>
          <a:xfrm>
            <a:off x="1108133" y="1562999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16" name="Text Placeholder 29"/>
          <p:cNvSpPr>
            <a:spLocks noGrp="1"/>
          </p:cNvSpPr>
          <p:nvPr>
            <p:ph type="body" sz="quarter" idx="26" hasCustomPrompt="1"/>
          </p:nvPr>
        </p:nvSpPr>
        <p:spPr>
          <a:xfrm>
            <a:off x="1108133" y="2423519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2</a:t>
            </a:r>
          </a:p>
        </p:txBody>
      </p:sp>
      <p:sp>
        <p:nvSpPr>
          <p:cNvPr id="18" name="Text Placeholder 29"/>
          <p:cNvSpPr>
            <a:spLocks noGrp="1"/>
          </p:cNvSpPr>
          <p:nvPr>
            <p:ph type="body" sz="quarter" idx="29" hasCustomPrompt="1"/>
          </p:nvPr>
        </p:nvSpPr>
        <p:spPr>
          <a:xfrm>
            <a:off x="1108133" y="3284079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3</a:t>
            </a:r>
          </a:p>
        </p:txBody>
      </p:sp>
      <p:sp>
        <p:nvSpPr>
          <p:cNvPr id="20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1108133" y="4144639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4</a:t>
            </a:r>
          </a:p>
        </p:txBody>
      </p:sp>
      <p:sp>
        <p:nvSpPr>
          <p:cNvPr id="22" name="Text Placeholder 29"/>
          <p:cNvSpPr>
            <a:spLocks noGrp="1"/>
          </p:cNvSpPr>
          <p:nvPr>
            <p:ph type="body" sz="quarter" idx="35" hasCustomPrompt="1"/>
          </p:nvPr>
        </p:nvSpPr>
        <p:spPr>
          <a:xfrm>
            <a:off x="1108133" y="5005199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ITCH SLIDE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6890">
            <a:off x="392398" y="744038"/>
            <a:ext cx="4899919" cy="4225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447005"/>
            <a:ext cx="9144000" cy="106295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 baseline="0">
                <a:latin typeface="+mn-lt"/>
              </a:defRPr>
            </a:lvl1pPr>
          </a:lstStyle>
          <a:p>
            <a:r>
              <a:rPr lang="en-US"/>
              <a:t>PITCH DECK 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560"/>
            <a:ext cx="9144000" cy="61062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Template</a:t>
            </a:r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4174508" y="4432784"/>
            <a:ext cx="3846747" cy="516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C90AEC-FCA1-4D6F-B221-7BAB27FB49A0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R CHART INF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aseline="0"/>
            </a:lvl1pPr>
          </a:lstStyle>
          <a:p>
            <a:r>
              <a:rPr lang="en-GB"/>
              <a:t>GRAPH INFORMATION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44" hasCustomPrompt="1"/>
          </p:nvPr>
        </p:nvSpPr>
        <p:spPr>
          <a:xfrm>
            <a:off x="6811788" y="1623886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45" hasCustomPrompt="1"/>
          </p:nvPr>
        </p:nvSpPr>
        <p:spPr>
          <a:xfrm>
            <a:off x="6811862" y="1846784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46" hasCustomPrompt="1"/>
          </p:nvPr>
        </p:nvSpPr>
        <p:spPr>
          <a:xfrm>
            <a:off x="6232539" y="162388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6664528" y="162388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9"/>
          <p:cNvSpPr>
            <a:spLocks noGrp="1"/>
          </p:cNvSpPr>
          <p:nvPr>
            <p:ph type="body" sz="quarter" idx="47" hasCustomPrompt="1"/>
          </p:nvPr>
        </p:nvSpPr>
        <p:spPr>
          <a:xfrm>
            <a:off x="6232539" y="248440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2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6664528" y="248440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29"/>
          <p:cNvSpPr>
            <a:spLocks noGrp="1"/>
          </p:cNvSpPr>
          <p:nvPr>
            <p:ph type="body" sz="quarter" idx="48" hasCustomPrompt="1"/>
          </p:nvPr>
        </p:nvSpPr>
        <p:spPr>
          <a:xfrm>
            <a:off x="6234213" y="334496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3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6666202" y="334496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9"/>
          <p:cNvSpPr>
            <a:spLocks noGrp="1"/>
          </p:cNvSpPr>
          <p:nvPr>
            <p:ph type="body" sz="quarter" idx="49" hasCustomPrompt="1"/>
          </p:nvPr>
        </p:nvSpPr>
        <p:spPr>
          <a:xfrm>
            <a:off x="6232539" y="422341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4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6664528" y="422341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9"/>
          <p:cNvSpPr>
            <a:spLocks noGrp="1"/>
          </p:cNvSpPr>
          <p:nvPr>
            <p:ph type="body" sz="quarter" idx="50" hasCustomPrompt="1"/>
          </p:nvPr>
        </p:nvSpPr>
        <p:spPr>
          <a:xfrm>
            <a:off x="6232539" y="5083984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5</a:t>
            </a:r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6664528" y="5083984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1"/>
          <p:cNvSpPr>
            <a:spLocks noGrp="1"/>
          </p:cNvSpPr>
          <p:nvPr>
            <p:ph type="body" sz="quarter" idx="51" hasCustomPrompt="1"/>
          </p:nvPr>
        </p:nvSpPr>
        <p:spPr>
          <a:xfrm>
            <a:off x="6811714" y="2484406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5" name="Text Placeholder 27"/>
          <p:cNvSpPr>
            <a:spLocks noGrp="1"/>
          </p:cNvSpPr>
          <p:nvPr>
            <p:ph type="body" sz="quarter" idx="52" hasCustomPrompt="1"/>
          </p:nvPr>
        </p:nvSpPr>
        <p:spPr>
          <a:xfrm>
            <a:off x="6811788" y="2707304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53" hasCustomPrompt="1"/>
          </p:nvPr>
        </p:nvSpPr>
        <p:spPr>
          <a:xfrm>
            <a:off x="6811714" y="3345791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7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811788" y="3568689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55" hasCustomPrompt="1"/>
          </p:nvPr>
        </p:nvSpPr>
        <p:spPr>
          <a:xfrm>
            <a:off x="6811640" y="4223869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811714" y="4446767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57" hasCustomPrompt="1"/>
          </p:nvPr>
        </p:nvSpPr>
        <p:spPr>
          <a:xfrm>
            <a:off x="6811566" y="5083984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1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6811640" y="5306882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59"/>
          </p:nvPr>
        </p:nvSpPr>
        <p:spPr>
          <a:xfrm>
            <a:off x="838200" y="1484313"/>
            <a:ext cx="4902200" cy="46085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IER DESCRI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aseline="0"/>
            </a:lvl1pPr>
          </a:lstStyle>
          <a:p>
            <a:r>
              <a:rPr lang="en-GB"/>
              <a:t>KEY INFORMATION</a:t>
            </a:r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57" hasCustomPrompt="1"/>
          </p:nvPr>
        </p:nvSpPr>
        <p:spPr>
          <a:xfrm>
            <a:off x="1456647" y="3477658"/>
            <a:ext cx="2721913" cy="47531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1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1456704" y="4059252"/>
            <a:ext cx="2721856" cy="179120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i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59" hasCustomPrompt="1"/>
          </p:nvPr>
        </p:nvSpPr>
        <p:spPr>
          <a:xfrm>
            <a:off x="4713789" y="3477658"/>
            <a:ext cx="2721913" cy="47531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713846" y="4059252"/>
            <a:ext cx="2721856" cy="179120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i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61" hasCustomPrompt="1"/>
          </p:nvPr>
        </p:nvSpPr>
        <p:spPr>
          <a:xfrm>
            <a:off x="7970874" y="3477658"/>
            <a:ext cx="2721913" cy="47531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62" hasCustomPrompt="1"/>
          </p:nvPr>
        </p:nvSpPr>
        <p:spPr>
          <a:xfrm>
            <a:off x="7970931" y="4059252"/>
            <a:ext cx="2721856" cy="179120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i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PAGE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ENERAL SLIDE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35025" y="-1"/>
            <a:ext cx="4907853" cy="201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7A6AD-1D6F-4B1B-9E83-BCD28E226F8A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  <p:extLst>
      <p:ext uri="{BB962C8B-B14F-4D97-AF65-F5344CB8AC3E}">
        <p14:creationId xmlns:p14="http://schemas.microsoft.com/office/powerpoint/2010/main" val="20279147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95131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rgbClr val="F3F3F3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5510688" y="1512693"/>
            <a:ext cx="2324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510667" y="2083024"/>
            <a:ext cx="211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 idx="2" hasCustomPrompt="1"/>
          </p:nvPr>
        </p:nvSpPr>
        <p:spPr>
          <a:xfrm>
            <a:off x="959999" y="1481508"/>
            <a:ext cx="11692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5333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ctrTitle" idx="3"/>
          </p:nvPr>
        </p:nvSpPr>
        <p:spPr>
          <a:xfrm>
            <a:off x="5503520" y="4112899"/>
            <a:ext cx="2324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4"/>
          </p:nvPr>
        </p:nvSpPr>
        <p:spPr>
          <a:xfrm>
            <a:off x="5503501" y="4694484"/>
            <a:ext cx="211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 idx="5" hasCustomPrompt="1"/>
          </p:nvPr>
        </p:nvSpPr>
        <p:spPr>
          <a:xfrm>
            <a:off x="4480849" y="1481508"/>
            <a:ext cx="11692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5333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ctrTitle" idx="6"/>
          </p:nvPr>
        </p:nvSpPr>
        <p:spPr>
          <a:xfrm>
            <a:off x="1984024" y="1512693"/>
            <a:ext cx="2324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7" hasCustomPrompt="1"/>
          </p:nvPr>
        </p:nvSpPr>
        <p:spPr>
          <a:xfrm>
            <a:off x="959989" y="4079483"/>
            <a:ext cx="11692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5333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ctrTitle" idx="8"/>
          </p:nvPr>
        </p:nvSpPr>
        <p:spPr>
          <a:xfrm>
            <a:off x="2000735" y="4112899"/>
            <a:ext cx="1852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 idx="9" hasCustomPrompt="1"/>
          </p:nvPr>
        </p:nvSpPr>
        <p:spPr>
          <a:xfrm>
            <a:off x="4480849" y="4079483"/>
            <a:ext cx="11692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5333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3"/>
          </p:nvPr>
        </p:nvSpPr>
        <p:spPr>
          <a:xfrm>
            <a:off x="1984001" y="2083024"/>
            <a:ext cx="211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4"/>
          </p:nvPr>
        </p:nvSpPr>
        <p:spPr>
          <a:xfrm>
            <a:off x="2000733" y="4694484"/>
            <a:ext cx="211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252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9068" cy="493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/>
            </a:lvl1pPr>
          </a:lstStyle>
          <a:p>
            <a:r>
              <a:rPr lang="en-GB"/>
              <a:t>AGENDA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7439" y="2024601"/>
            <a:ext cx="37570" cy="4833399"/>
          </a:xfrm>
          <a:prstGeom prst="line">
            <a:avLst/>
          </a:prstGeom>
          <a:ln w="19050">
            <a:solidFill>
              <a:schemeClr val="tx2">
                <a:alpha val="2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3463761" y="2024601"/>
            <a:ext cx="224927" cy="2249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900764" y="1882815"/>
            <a:ext cx="4390472" cy="36671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About Us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3900838" y="2249488"/>
            <a:ext cx="4390472" cy="249237"/>
          </a:xfrm>
        </p:spPr>
        <p:txBody>
          <a:bodyPr>
            <a:noAutofit/>
          </a:bodyPr>
          <a:lstStyle>
            <a:lvl1pPr marL="0" indent="0">
              <a:buNone/>
              <a:defRPr sz="14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3463761" y="2907160"/>
            <a:ext cx="224927" cy="2249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3900838" y="2765374"/>
            <a:ext cx="4390472" cy="366713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Meet Our Team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16" hasCustomPrompt="1"/>
          </p:nvPr>
        </p:nvSpPr>
        <p:spPr>
          <a:xfrm>
            <a:off x="3900912" y="3132047"/>
            <a:ext cx="4390472" cy="249237"/>
          </a:xfrm>
        </p:spPr>
        <p:txBody>
          <a:bodyPr>
            <a:noAutofit/>
          </a:bodyPr>
          <a:lstStyle>
            <a:lvl1pPr marL="0" indent="0">
              <a:buNone/>
              <a:defRPr sz="14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33" name="Oval 32"/>
          <p:cNvSpPr/>
          <p:nvPr userDrawn="1"/>
        </p:nvSpPr>
        <p:spPr>
          <a:xfrm>
            <a:off x="3463761" y="3798119"/>
            <a:ext cx="224927" cy="2249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3900986" y="3656333"/>
            <a:ext cx="4390472" cy="36671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The Right Solution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3901060" y="4023006"/>
            <a:ext cx="4390472" cy="249237"/>
          </a:xfrm>
        </p:spPr>
        <p:txBody>
          <a:bodyPr>
            <a:noAutofit/>
          </a:bodyPr>
          <a:lstStyle>
            <a:lvl1pPr marL="0" indent="0">
              <a:buNone/>
              <a:defRPr sz="14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37" name="Oval 36"/>
          <p:cNvSpPr/>
          <p:nvPr userDrawn="1"/>
        </p:nvSpPr>
        <p:spPr>
          <a:xfrm>
            <a:off x="3463761" y="4673382"/>
            <a:ext cx="224927" cy="2249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3900912" y="4531596"/>
            <a:ext cx="4390472" cy="36671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Our Products</a:t>
            </a:r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20" hasCustomPrompt="1"/>
          </p:nvPr>
        </p:nvSpPr>
        <p:spPr>
          <a:xfrm>
            <a:off x="3900986" y="4898269"/>
            <a:ext cx="4390472" cy="249237"/>
          </a:xfrm>
        </p:spPr>
        <p:txBody>
          <a:bodyPr>
            <a:noAutofit/>
          </a:bodyPr>
          <a:lstStyle>
            <a:lvl1pPr marL="0" indent="0">
              <a:buNone/>
              <a:defRPr sz="14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41" name="Oval 40"/>
          <p:cNvSpPr/>
          <p:nvPr userDrawn="1"/>
        </p:nvSpPr>
        <p:spPr>
          <a:xfrm>
            <a:off x="3463761" y="5507091"/>
            <a:ext cx="224927" cy="2249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3900912" y="5365305"/>
            <a:ext cx="4390472" cy="36671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Projections</a:t>
            </a:r>
          </a:p>
        </p:txBody>
      </p:sp>
      <p:sp>
        <p:nvSpPr>
          <p:cNvPr id="44" name="Text Placeholder 27"/>
          <p:cNvSpPr>
            <a:spLocks noGrp="1"/>
          </p:cNvSpPr>
          <p:nvPr>
            <p:ph type="body" sz="quarter" idx="22" hasCustomPrompt="1"/>
          </p:nvPr>
        </p:nvSpPr>
        <p:spPr>
          <a:xfrm>
            <a:off x="3900986" y="5731978"/>
            <a:ext cx="4390472" cy="249237"/>
          </a:xfrm>
        </p:spPr>
        <p:txBody>
          <a:bodyPr>
            <a:noAutofit/>
          </a:bodyPr>
          <a:lstStyle>
            <a:lvl1pPr marL="0" indent="0">
              <a:buNone/>
              <a:defRPr sz="14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</p:spTree>
    <p:extLst>
      <p:ext uri="{BB962C8B-B14F-4D97-AF65-F5344CB8AC3E}">
        <p14:creationId xmlns:p14="http://schemas.microsoft.com/office/powerpoint/2010/main" val="69226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-2" y="2480152"/>
            <a:ext cx="5912287" cy="2743199"/>
            <a:chOff x="-2" y="2480152"/>
            <a:chExt cx="5912287" cy="2743199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2" y="2480152"/>
              <a:ext cx="5740400" cy="2743199"/>
            </a:xfrm>
            <a:prstGeom prst="rect">
              <a:avLst/>
            </a:prstGeom>
            <a:solidFill>
              <a:schemeClr val="tx2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740400" y="2480152"/>
              <a:ext cx="171885" cy="2743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5025" y="2794000"/>
            <a:ext cx="3559175" cy="532524"/>
          </a:xfrm>
        </p:spPr>
        <p:txBody>
          <a:bodyPr anchor="t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  <a:latin typeface="+mn-lt"/>
              </a:defRPr>
            </a:lvl1pPr>
            <a:lvl2pPr marL="284162" indent="0">
              <a:buNone/>
              <a:defRPr>
                <a:latin typeface="+mn-lt"/>
              </a:defRPr>
            </a:lvl2pPr>
            <a:lvl3pPr marL="688975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062037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436687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ABOUT US</a:t>
            </a:r>
          </a:p>
        </p:txBody>
      </p:sp>
      <p:sp>
        <p:nvSpPr>
          <p:cNvPr id="19" name="Text Placeholder 76"/>
          <p:cNvSpPr>
            <a:spLocks noGrp="1" noChangeAspect="1"/>
          </p:cNvSpPr>
          <p:nvPr>
            <p:ph type="body" sz="quarter" idx="23" hasCustomPrompt="1"/>
          </p:nvPr>
        </p:nvSpPr>
        <p:spPr>
          <a:xfrm>
            <a:off x="835025" y="3332923"/>
            <a:ext cx="3559175" cy="336550"/>
          </a:xfrm>
        </p:spPr>
        <p:txBody>
          <a:bodyPr>
            <a:noAutofit/>
          </a:bodyPr>
          <a:lstStyle>
            <a:lvl1pPr marL="0" indent="0">
              <a:buNone/>
              <a:defRPr sz="2000" i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here to add subtitle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835025" y="3740356"/>
            <a:ext cx="355917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76"/>
          <p:cNvSpPr>
            <a:spLocks noGrp="1"/>
          </p:cNvSpPr>
          <p:nvPr>
            <p:ph type="body" sz="quarter" idx="24" hasCustomPrompt="1"/>
          </p:nvPr>
        </p:nvSpPr>
        <p:spPr>
          <a:xfrm>
            <a:off x="835025" y="3906144"/>
            <a:ext cx="4388485" cy="997695"/>
          </a:xfr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here to add copy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CD26B-6BB4-43BA-81BA-42576E66D1A7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-2" y="2480152"/>
            <a:ext cx="5912287" cy="2743199"/>
            <a:chOff x="-2" y="2480152"/>
            <a:chExt cx="5912287" cy="2743199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2" y="2480152"/>
              <a:ext cx="5740400" cy="2743199"/>
            </a:xfrm>
            <a:prstGeom prst="rect">
              <a:avLst/>
            </a:prstGeom>
            <a:solidFill>
              <a:schemeClr val="tx2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740400" y="2480152"/>
              <a:ext cx="171885" cy="2743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5025" y="2794000"/>
            <a:ext cx="4388485" cy="532524"/>
          </a:xfrm>
        </p:spPr>
        <p:txBody>
          <a:bodyPr anchor="t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  <a:latin typeface="+mn-lt"/>
              </a:defRPr>
            </a:lvl1pPr>
            <a:lvl2pPr marL="284162" indent="0">
              <a:buNone/>
              <a:defRPr>
                <a:latin typeface="+mn-lt"/>
              </a:defRPr>
            </a:lvl2pPr>
            <a:lvl3pPr marL="688975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062037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436687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OUR PRODUCTS</a:t>
            </a:r>
          </a:p>
        </p:txBody>
      </p:sp>
      <p:sp>
        <p:nvSpPr>
          <p:cNvPr id="19" name="Text Placeholder 76"/>
          <p:cNvSpPr>
            <a:spLocks noGrp="1" noChangeAspect="1"/>
          </p:cNvSpPr>
          <p:nvPr>
            <p:ph type="body" sz="quarter" idx="23" hasCustomPrompt="1"/>
          </p:nvPr>
        </p:nvSpPr>
        <p:spPr>
          <a:xfrm>
            <a:off x="835025" y="3332923"/>
            <a:ext cx="4388485" cy="336550"/>
          </a:xfrm>
        </p:spPr>
        <p:txBody>
          <a:bodyPr>
            <a:noAutofit/>
          </a:bodyPr>
          <a:lstStyle>
            <a:lvl1pPr marL="0" indent="0">
              <a:buNone/>
              <a:defRPr sz="2000" i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here to add subtitle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835025" y="3740356"/>
            <a:ext cx="355917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76"/>
          <p:cNvSpPr>
            <a:spLocks noGrp="1"/>
          </p:cNvSpPr>
          <p:nvPr>
            <p:ph type="body" sz="quarter" idx="24" hasCustomPrompt="1"/>
          </p:nvPr>
        </p:nvSpPr>
        <p:spPr>
          <a:xfrm>
            <a:off x="835025" y="3906144"/>
            <a:ext cx="4388485" cy="997695"/>
          </a:xfr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here to add copy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138BB-2D56-48B7-B1A6-90A2E738A4F4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>
          <a:xfrm>
            <a:off x="1239352" y="0"/>
            <a:ext cx="3586649" cy="609282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33525" y="296863"/>
            <a:ext cx="2978150" cy="3360737"/>
          </a:xfrm>
        </p:spPr>
        <p:txBody>
          <a:bodyPr/>
          <a:lstStyle>
            <a:lvl1pPr marL="0" indent="0" algn="ctr">
              <a:buNone/>
              <a:defRPr sz="4800" b="1" baseline="0">
                <a:solidFill>
                  <a:schemeClr val="bg1"/>
                </a:solidFill>
                <a:latin typeface="+mn-lt"/>
              </a:defRPr>
            </a:lvl1pPr>
            <a:lvl2pPr marL="284162" indent="0">
              <a:buNone/>
              <a:defRPr/>
            </a:lvl2pPr>
            <a:lvl3pPr marL="688975" indent="0">
              <a:buNone/>
              <a:defRPr/>
            </a:lvl3pPr>
            <a:lvl4pPr marL="1062037" indent="0">
              <a:buNone/>
              <a:defRPr/>
            </a:lvl4pPr>
            <a:lvl5pPr marL="1436687" indent="0">
              <a:buNone/>
              <a:defRPr/>
            </a:lvl5pPr>
          </a:lstStyle>
          <a:p>
            <a:pPr lvl="0"/>
            <a:r>
              <a:rPr lang="en-US"/>
              <a:t>“Client Quote, section heading or key point included here”</a:t>
            </a:r>
          </a:p>
          <a:p>
            <a:pPr lvl="0"/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533525" y="5705316"/>
            <a:ext cx="2978150" cy="387509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284162" indent="0">
              <a:buNone/>
              <a:defRPr>
                <a:solidFill>
                  <a:schemeClr val="bg1"/>
                </a:solidFill>
              </a:defRPr>
            </a:lvl2pPr>
            <a:lvl3pPr marL="688975" indent="0">
              <a:buNone/>
              <a:defRPr>
                <a:solidFill>
                  <a:schemeClr val="bg1"/>
                </a:solidFill>
              </a:defRPr>
            </a:lvl3pPr>
            <a:lvl4pPr marL="1062037" indent="0">
              <a:buNone/>
              <a:defRPr>
                <a:solidFill>
                  <a:schemeClr val="bg1"/>
                </a:solidFill>
              </a:defRPr>
            </a:lvl4pPr>
            <a:lvl5pPr marL="143668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Author</a:t>
            </a:r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740400" y="4886325"/>
            <a:ext cx="4013200" cy="326293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Subheading here</a:t>
            </a:r>
            <a:endParaRPr lang="en-GB"/>
          </a:p>
        </p:txBody>
      </p:sp>
      <p:sp>
        <p:nvSpPr>
          <p:cNvPr id="41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40399" y="5303471"/>
            <a:ext cx="5611813" cy="78935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720C78-B8C1-417C-ADCF-33FD122404F6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1488221"/>
            <a:ext cx="3886200" cy="32602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2087" y="1572771"/>
            <a:ext cx="3476145" cy="1999770"/>
          </a:xfrm>
        </p:spPr>
        <p:txBody>
          <a:bodyPr>
            <a:noAutofit/>
          </a:bodyPr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n-lt"/>
              </a:defRPr>
            </a:lvl1pPr>
            <a:lvl2pPr marL="284162" indent="0">
              <a:buNone/>
              <a:defRPr/>
            </a:lvl2pPr>
            <a:lvl3pPr marL="688975" indent="0">
              <a:buNone/>
              <a:defRPr/>
            </a:lvl3pPr>
            <a:lvl4pPr marL="1062037" indent="0">
              <a:buNone/>
              <a:defRPr/>
            </a:lvl4pPr>
            <a:lvl5pPr marL="1436687" indent="0">
              <a:buNone/>
              <a:defRPr/>
            </a:lvl5pPr>
          </a:lstStyle>
          <a:p>
            <a:pPr lvl="0"/>
            <a:r>
              <a:rPr lang="en-US"/>
              <a:t>“Client Quote, section heading or key point included here”</a:t>
            </a:r>
          </a:p>
          <a:p>
            <a:pPr lvl="0"/>
            <a:endParaRPr lang="en-GB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92086" y="4275834"/>
            <a:ext cx="3476145" cy="365159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284162" indent="0">
              <a:buNone/>
              <a:defRPr>
                <a:solidFill>
                  <a:schemeClr val="bg1"/>
                </a:solidFill>
              </a:defRPr>
            </a:lvl2pPr>
            <a:lvl3pPr marL="688975" indent="0">
              <a:buNone/>
              <a:defRPr>
                <a:solidFill>
                  <a:schemeClr val="bg1"/>
                </a:solidFill>
              </a:defRPr>
            </a:lvl3pPr>
            <a:lvl4pPr marL="1062037" indent="0">
              <a:buNone/>
              <a:defRPr>
                <a:solidFill>
                  <a:schemeClr val="bg1"/>
                </a:solidFill>
              </a:defRPr>
            </a:lvl4pPr>
            <a:lvl5pPr marL="143668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Author</a:t>
            </a:r>
            <a:endParaRPr lang="en-GB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35025" y="5210499"/>
            <a:ext cx="10517187" cy="789354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OUR PRODUCTS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11930"/>
            <a:ext cx="10514013" cy="1898016"/>
          </a:xfrm>
        </p:spPr>
        <p:txBody>
          <a:bodyPr>
            <a:normAutofit/>
          </a:bodyPr>
          <a:lstStyle>
            <a:lvl1pPr marL="0" indent="0">
              <a:buNone/>
              <a:defRPr sz="2400" i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835025" y="-1"/>
            <a:ext cx="4907853" cy="201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1440180" y="3011363"/>
            <a:ext cx="9144000" cy="783398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400" baseline="0">
                <a:latin typeface="+mn-lt"/>
              </a:defRPr>
            </a:lvl1pPr>
          </a:lstStyle>
          <a:p>
            <a:r>
              <a:rPr lang="en-US"/>
              <a:t>WHAT WE DO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8BDD8-90FB-4245-9366-69A544A9B502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025" y="1484314"/>
            <a:ext cx="5028565" cy="4608512"/>
          </a:xfrm>
        </p:spPr>
        <p:txBody>
          <a:bodyPr>
            <a:normAutofit/>
          </a:bodyPr>
          <a:lstStyle>
            <a:lvl1pPr marL="0" indent="0">
              <a:buNone/>
              <a:defRPr sz="160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prompta</a:t>
            </a:r>
            <a:r>
              <a:rPr lang="en-US"/>
              <a:t> </a:t>
            </a:r>
            <a:r>
              <a:rPr lang="en-US" err="1"/>
              <a:t>noluisse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cum cu, </a:t>
            </a:r>
            <a:r>
              <a:rPr lang="en-US" err="1"/>
              <a:t>possim</a:t>
            </a:r>
            <a:r>
              <a:rPr lang="en-US"/>
              <a:t> </a:t>
            </a:r>
            <a:r>
              <a:rPr lang="en-US" err="1"/>
              <a:t>appareat</a:t>
            </a:r>
            <a:r>
              <a:rPr lang="en-US"/>
              <a:t> pro at, </a:t>
            </a:r>
            <a:r>
              <a:rPr lang="en-US" err="1"/>
              <a:t>nominavi</a:t>
            </a:r>
            <a:r>
              <a:rPr lang="en-US"/>
              <a:t> </a:t>
            </a:r>
            <a:r>
              <a:rPr lang="en-US" err="1"/>
              <a:t>repudiare</a:t>
            </a:r>
            <a:r>
              <a:rPr lang="en-US"/>
              <a:t> </a:t>
            </a:r>
            <a:r>
              <a:rPr lang="en-US" err="1"/>
              <a:t>laboramus</a:t>
            </a:r>
            <a:r>
              <a:rPr lang="en-US"/>
              <a:t> cum id.</a:t>
            </a:r>
          </a:p>
          <a:p>
            <a:pPr lvl="0"/>
            <a:r>
              <a:rPr lang="en-US" err="1"/>
              <a:t>Luptatum</a:t>
            </a:r>
            <a:r>
              <a:rPr lang="en-US"/>
              <a:t> </a:t>
            </a:r>
            <a:r>
              <a:rPr lang="en-US" err="1"/>
              <a:t>deseruisse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primis</a:t>
            </a:r>
            <a:r>
              <a:rPr lang="en-US"/>
              <a:t> </a:t>
            </a:r>
            <a:r>
              <a:rPr lang="en-US" err="1"/>
              <a:t>habemus</a:t>
            </a:r>
            <a:r>
              <a:rPr lang="en-US"/>
              <a:t> </a:t>
            </a:r>
            <a:r>
              <a:rPr lang="en-US" err="1"/>
              <a:t>mel</a:t>
            </a:r>
            <a:r>
              <a:rPr lang="en-US"/>
              <a:t>. </a:t>
            </a:r>
            <a:r>
              <a:rPr lang="en-US" err="1"/>
              <a:t>Diceret</a:t>
            </a:r>
            <a:r>
              <a:rPr lang="en-US"/>
              <a:t> </a:t>
            </a:r>
            <a:r>
              <a:rPr lang="en-US" err="1"/>
              <a:t>nominati</a:t>
            </a:r>
            <a:r>
              <a:rPr lang="en-US"/>
              <a:t> ad cum, </a:t>
            </a:r>
            <a:r>
              <a:rPr lang="en-US" err="1"/>
              <a:t>pri</a:t>
            </a:r>
            <a:r>
              <a:rPr lang="en-US"/>
              <a:t> posse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dissentiet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. Et ipsum impetus </a:t>
            </a:r>
            <a:r>
              <a:rPr lang="en-US" err="1"/>
              <a:t>patrioque</a:t>
            </a:r>
            <a:r>
              <a:rPr lang="en-US"/>
              <a:t> pro. </a:t>
            </a:r>
          </a:p>
          <a:p>
            <a:pPr lvl="0"/>
            <a:r>
              <a:rPr lang="en-US" err="1"/>
              <a:t>Rationibus</a:t>
            </a:r>
            <a:r>
              <a:rPr lang="en-US"/>
              <a:t> </a:t>
            </a:r>
            <a:r>
              <a:rPr lang="en-US" err="1"/>
              <a:t>sententiae</a:t>
            </a:r>
            <a:r>
              <a:rPr lang="en-US"/>
              <a:t> </a:t>
            </a:r>
            <a:r>
              <a:rPr lang="en-US" err="1"/>
              <a:t>referrentur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ad.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 error </a:t>
            </a:r>
            <a:r>
              <a:rPr lang="en-US" err="1"/>
              <a:t>tibique</a:t>
            </a:r>
            <a:r>
              <a:rPr lang="en-US"/>
              <a:t>,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vituperata</a:t>
            </a:r>
            <a:r>
              <a:rPr lang="en-US"/>
              <a:t> in </a:t>
            </a:r>
            <a:r>
              <a:rPr lang="en-US" err="1"/>
              <a:t>mel.Suscipiantur</a:t>
            </a:r>
            <a:r>
              <a:rPr lang="en-US"/>
              <a:t> </a:t>
            </a:r>
            <a:r>
              <a:rPr lang="en-US" err="1"/>
              <a:t>disputationi</a:t>
            </a:r>
            <a:r>
              <a:rPr lang="en-US"/>
              <a:t> his at, </a:t>
            </a:r>
            <a:r>
              <a:rPr lang="en-US" err="1"/>
              <a:t>quem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vis ne. </a:t>
            </a:r>
          </a:p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HOW WE DO IT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25" y="1484314"/>
            <a:ext cx="1051401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835025" y="-1"/>
            <a:ext cx="4907853" cy="201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838200" y="296863"/>
            <a:ext cx="5658293" cy="4683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53BDB-F5D7-481E-AB0B-4C3C9745B8CE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  <p:extLst>
      <p:ext uri="{BB962C8B-B14F-4D97-AF65-F5344CB8AC3E}">
        <p14:creationId xmlns:p14="http://schemas.microsoft.com/office/powerpoint/2010/main" val="133488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3" r:id="rId2"/>
    <p:sldLayoutId id="2147483650" r:id="rId3"/>
    <p:sldLayoutId id="2147483660" r:id="rId4"/>
    <p:sldLayoutId id="2147483671" r:id="rId5"/>
    <p:sldLayoutId id="2147483670" r:id="rId6"/>
    <p:sldLayoutId id="2147483673" r:id="rId7"/>
    <p:sldLayoutId id="2147483662" r:id="rId8"/>
    <p:sldLayoutId id="2147483661" r:id="rId9"/>
    <p:sldLayoutId id="2147483664" r:id="rId10"/>
    <p:sldLayoutId id="2147483665" r:id="rId11"/>
    <p:sldLayoutId id="2147483668" r:id="rId12"/>
    <p:sldLayoutId id="2147483669" r:id="rId13"/>
    <p:sldLayoutId id="2147483674" r:id="rId14"/>
    <p:sldLayoutId id="2147483678" r:id="rId15"/>
    <p:sldLayoutId id="2147483679" r:id="rId16"/>
    <p:sldLayoutId id="2147483680" r:id="rId17"/>
    <p:sldLayoutId id="2147483675" r:id="rId18"/>
    <p:sldLayoutId id="2147483676" r:id="rId19"/>
    <p:sldLayoutId id="2147483681" r:id="rId20"/>
    <p:sldLayoutId id="2147483682" r:id="rId21"/>
    <p:sldLayoutId id="2147483663" r:id="rId22"/>
    <p:sldLayoutId id="2147483651" r:id="rId23"/>
    <p:sldLayoutId id="2147483655" r:id="rId24"/>
    <p:sldLayoutId id="2147483688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5425" indent="-225425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tabLst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492125" indent="-207963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46138" indent="-157163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38113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565275" indent="-128588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3" userDrawn="1">
          <p15:clr>
            <a:srgbClr val="F26B43"/>
          </p15:clr>
        </p15:guide>
        <p15:guide id="2" pos="121" userDrawn="1">
          <p15:clr>
            <a:srgbClr val="F26B43"/>
          </p15:clr>
        </p15:guide>
        <p15:guide id="3" orient="horz" pos="4224" userDrawn="1">
          <p15:clr>
            <a:srgbClr val="F26B43"/>
          </p15:clr>
        </p15:guide>
        <p15:guide id="4" pos="7559" userDrawn="1">
          <p15:clr>
            <a:srgbClr val="F26B43"/>
          </p15:clr>
        </p15:guide>
        <p15:guide id="5" orient="horz" pos="187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526" userDrawn="1">
          <p15:clr>
            <a:srgbClr val="F26B43"/>
          </p15:clr>
        </p15:guide>
        <p15:guide id="8" pos="3613" userDrawn="1">
          <p15:clr>
            <a:srgbClr val="F26B43"/>
          </p15:clr>
        </p15:guide>
        <p15:guide id="9" pos="7151" userDrawn="1">
          <p15:clr>
            <a:srgbClr val="F26B43"/>
          </p15:clr>
        </p15:guide>
        <p15:guide id="10" orient="horz" pos="935" userDrawn="1">
          <p15:clr>
            <a:srgbClr val="F26B43"/>
          </p15:clr>
        </p15:guide>
        <p15:guide id="12" orient="horz" pos="3838" userDrawn="1">
          <p15:clr>
            <a:srgbClr val="F26B43"/>
          </p15:clr>
        </p15:guide>
        <p15:guide id="13" orient="horz" pos="127" userDrawn="1">
          <p15:clr>
            <a:srgbClr val="F26B43"/>
          </p15:clr>
        </p15:guide>
        <p15:guide id="14" pos="40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sekautomationcandidatetest.azurewebsites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qacandidatetest.ensek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2">
            <a:extLst>
              <a:ext uri="{FF2B5EF4-FFF2-40B4-BE49-F238E27FC236}">
                <a16:creationId xmlns:a16="http://schemas.microsoft.com/office/drawing/2014/main" id="{CF33C57C-4FFF-481B-979D-5DE5099226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/>
        </p:blipFill>
        <p:spPr>
          <a:xfrm>
            <a:off x="0" y="-43689"/>
            <a:ext cx="12192000" cy="76982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9F04C8-44DA-4037-A73C-DD3655A72A7D}"/>
              </a:ext>
            </a:extLst>
          </p:cNvPr>
          <p:cNvSpPr/>
          <p:nvPr/>
        </p:nvSpPr>
        <p:spPr>
          <a:xfrm>
            <a:off x="256905" y="-41338"/>
            <a:ext cx="11591925" cy="6350907"/>
          </a:xfrm>
          <a:prstGeom prst="rect">
            <a:avLst/>
          </a:prstGeom>
          <a:solidFill>
            <a:srgbClr val="FFFFFF">
              <a:alpha val="50000"/>
            </a:srgbClr>
          </a:solidFill>
          <a:ln w="6350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rtlCol="0" anchor="ctr"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46051A3F-787A-4103-A582-6722C66CEA0D}"/>
              </a:ext>
            </a:extLst>
          </p:cNvPr>
          <p:cNvSpPr txBox="1">
            <a:spLocks/>
          </p:cNvSpPr>
          <p:nvPr/>
        </p:nvSpPr>
        <p:spPr>
          <a:xfrm>
            <a:off x="1389522" y="589144"/>
            <a:ext cx="9923488" cy="36933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 defTabSz="848899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pl-PL" sz="6000" b="0" i="0" kern="1200" cap="all" baseline="0" dirty="0" smtClean="0">
                <a:solidFill>
                  <a:srgbClr val="1A2530"/>
                </a:solidFill>
                <a:uFillTx/>
                <a:latin typeface="Source Sans Pro Black" panose="020B0803030403020204" pitchFamily="34" charset="-18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0">
                <a:solidFill>
                  <a:schemeClr val="accent1"/>
                </a:solidFill>
                <a:latin typeface="Source Sans Pro Black"/>
                <a:ea typeface="Source Sans Pro Black"/>
              </a:rPr>
              <a:t>ENSEK REMOTE SOFTWARE TESTER EXERCISE</a:t>
            </a:r>
            <a:endParaRPr lang="en-GB" sz="8000">
              <a:solidFill>
                <a:schemeClr val="accent1"/>
              </a:solidFill>
            </a:endParaRP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4073864D-4C48-47A6-85AA-81FA43750F80}"/>
              </a:ext>
            </a:extLst>
          </p:cNvPr>
          <p:cNvSpPr txBox="1">
            <a:spLocks/>
          </p:cNvSpPr>
          <p:nvPr/>
        </p:nvSpPr>
        <p:spPr>
          <a:xfrm>
            <a:off x="566172" y="4325422"/>
            <a:ext cx="11282658" cy="41970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848899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pl-PL" sz="2800" b="0" i="0" kern="1200" spc="-30" baseline="0" dirty="0" smtClean="0">
                <a:solidFill>
                  <a:schemeClr val="tx1"/>
                </a:solidFill>
                <a:uFillTx/>
                <a:latin typeface="Source Sans Pro Light" panose="020B0403030403020204" pitchFamily="34" charset="-18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Source Sans Pro Black"/>
                <a:ea typeface="Source Sans Pro Black"/>
              </a:rPr>
              <a:t>Thanks for agreeing to do our remote Software Tester exercise</a:t>
            </a:r>
            <a:endParaRPr lang="en-US" b="1" dirty="0">
              <a:latin typeface="Source Sans Pro Black" panose="020B0803030403020204" pitchFamily="34" charset="0"/>
            </a:endParaRPr>
          </a:p>
          <a:p>
            <a:r>
              <a:rPr lang="en-US" b="1" dirty="0">
                <a:latin typeface="Source Sans Pro Black" panose="020B0803030403020204" pitchFamily="34" charset="0"/>
              </a:rPr>
              <a:t>The brief is included here</a:t>
            </a:r>
          </a:p>
          <a:p>
            <a:endParaRPr lang="en-US" b="1" dirty="0">
              <a:latin typeface="Source Sans Pro Black" panose="020B0803030403020204" pitchFamily="34" charset="0"/>
            </a:endParaRPr>
          </a:p>
          <a:p>
            <a:r>
              <a:rPr lang="en-US" dirty="0">
                <a:latin typeface="Source Sans Pro Black" panose="020B0803030403020204" pitchFamily="34" charset="0"/>
              </a:rPr>
              <a:t>We hope you enjoy it. Good Luck</a:t>
            </a:r>
          </a:p>
        </p:txBody>
      </p:sp>
    </p:spTree>
    <p:extLst>
      <p:ext uri="{BB962C8B-B14F-4D97-AF65-F5344CB8AC3E}">
        <p14:creationId xmlns:p14="http://schemas.microsoft.com/office/powerpoint/2010/main" val="281159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 idx="2"/>
          </p:nvPr>
        </p:nvSpPr>
        <p:spPr>
          <a:xfrm>
            <a:off x="267613" y="1078662"/>
            <a:ext cx="11692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ctrTitle" idx="6"/>
          </p:nvPr>
        </p:nvSpPr>
        <p:spPr>
          <a:xfrm>
            <a:off x="1291638" y="1109847"/>
            <a:ext cx="3917359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>
                <a:solidFill>
                  <a:schemeClr val="accent1"/>
                </a:solidFill>
              </a:rPr>
              <a:t>TEST PLAN CREATION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13"/>
          </p:nvPr>
        </p:nvSpPr>
        <p:spPr>
          <a:xfrm>
            <a:off x="510413" y="1880247"/>
            <a:ext cx="10924026" cy="40423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b="1" dirty="0">
                <a:solidFill>
                  <a:schemeClr val="tx1"/>
                </a:solidFill>
              </a:rPr>
              <a:t>We have provided you with a URL link to a test system which is to be used for this test:</a:t>
            </a:r>
          </a:p>
          <a:p>
            <a:pPr marL="0" indent="0"/>
            <a:endParaRPr lang="en-US" b="1" dirty="0">
              <a:solidFill>
                <a:schemeClr val="tx1"/>
              </a:solidFill>
            </a:endParaRPr>
          </a:p>
          <a:p>
            <a:pPr marL="0" indent="0"/>
            <a:r>
              <a:rPr lang="en-US" b="1" dirty="0">
                <a:solidFill>
                  <a:schemeClr val="tx1"/>
                </a:solidFill>
                <a:hlinkClick r:id="rId3"/>
              </a:rPr>
              <a:t>https://ensekautomationcandidatetest.azurewebsites.net/</a:t>
            </a:r>
            <a:endParaRPr lang="en-US" b="1" dirty="0">
              <a:solidFill>
                <a:schemeClr val="tx1"/>
              </a:solidFill>
            </a:endParaRPr>
          </a:p>
          <a:p>
            <a:pPr marL="0" indent="0"/>
            <a:endParaRPr lang="en-US" b="1" dirty="0">
              <a:solidFill>
                <a:schemeClr val="tx1"/>
              </a:solidFill>
            </a:endParaRPr>
          </a:p>
          <a:p>
            <a:pPr marL="0" indent="0"/>
            <a:r>
              <a:rPr lang="en-US" b="1" dirty="0">
                <a:solidFill>
                  <a:schemeClr val="tx1"/>
                </a:solidFill>
              </a:rPr>
              <a:t>Based on the above application, you are required to create an approach for the testing that you are going to perform. This approach can be in a format of your choice and it must clearly outline what you will be testing. </a:t>
            </a:r>
            <a:endParaRPr lang="en-US" b="1" dirty="0">
              <a:solidFill>
                <a:schemeClr val="tx1"/>
              </a:solidFill>
              <a:cs typeface="Arial"/>
            </a:endParaRPr>
          </a:p>
          <a:p>
            <a:pPr marL="0" indent="0"/>
            <a:endParaRPr lang="en-GB" b="1" dirty="0">
              <a:solidFill>
                <a:schemeClr val="tx1"/>
              </a:solidFill>
            </a:endParaRPr>
          </a:p>
          <a:p>
            <a:pPr algn="l" rtl="0" fontAlgn="base"/>
            <a:r>
              <a:rPr lang="en-GB" b="1" i="0" u="none" strike="noStrike" dirty="0">
                <a:solidFill>
                  <a:srgbClr val="162C4E"/>
                </a:solidFill>
                <a:effectLst/>
                <a:latin typeface="Arial" panose="020B0604020202020204" pitchFamily="34" charset="0"/>
              </a:rPr>
              <a:t>From the day you receive this test, you have </a:t>
            </a:r>
            <a:r>
              <a:rPr lang="en-GB" b="1" i="0" u="none" strike="noStrike" dirty="0">
                <a:solidFill>
                  <a:srgbClr val="F66E3D"/>
                </a:solidFill>
                <a:effectLst/>
                <a:latin typeface="Arial" panose="020B0604020202020204" pitchFamily="34" charset="0"/>
              </a:rPr>
              <a:t>48 hours </a:t>
            </a:r>
            <a:r>
              <a:rPr lang="en-GB" b="1" i="0" u="none" strike="noStrike" dirty="0">
                <a:solidFill>
                  <a:srgbClr val="162C4E"/>
                </a:solidFill>
                <a:effectLst/>
                <a:latin typeface="Arial" panose="020B0604020202020204" pitchFamily="34" charset="0"/>
              </a:rPr>
              <a:t>to submit your work for assessment.</a:t>
            </a:r>
            <a:r>
              <a:rPr lang="en-US" b="0" i="0" dirty="0">
                <a:solidFill>
                  <a:srgbClr val="162C4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162C4E"/>
              </a:solidFill>
              <a:effectLst/>
              <a:latin typeface="Segoe UI" panose="020B0502040204020203" pitchFamily="34" charset="0"/>
            </a:endParaRPr>
          </a:p>
          <a:p>
            <a:pPr marL="0" indent="0" fontAlgn="base"/>
            <a:r>
              <a:rPr lang="en-US" b="1" dirty="0">
                <a:solidFill>
                  <a:srgbClr val="F66E3D"/>
                </a:solidFill>
                <a:latin typeface="Arial"/>
                <a:cs typeface="Arial"/>
              </a:rPr>
              <a:t>Please send it to ryan.webb@ensek.co.uk</a:t>
            </a:r>
            <a:r>
              <a:rPr lang="en-US" b="1" dirty="0">
                <a:solidFill>
                  <a:srgbClr val="162C4E"/>
                </a:solidFill>
                <a:latin typeface="Arial"/>
                <a:cs typeface="Arial"/>
              </a:rPr>
              <a:t>. Any work committed after the deadline won’t be considered towards the assessment.​</a:t>
            </a:r>
            <a:endParaRPr lang="en-GB" b="1" dirty="0">
              <a:solidFill>
                <a:srgbClr val="162C4E"/>
              </a:solidFill>
              <a:latin typeface="Arial"/>
              <a:cs typeface="Arial"/>
            </a:endParaRPr>
          </a:p>
          <a:p>
            <a:pPr algn="l" rtl="0" fontAlgn="base"/>
            <a:endParaRPr lang="en-GB" b="1" dirty="0">
              <a:solidFill>
                <a:srgbClr val="162C4E"/>
              </a:solidFill>
              <a:latin typeface="Arial" panose="020B0604020202020204" pitchFamily="34" charset="0"/>
            </a:endParaRPr>
          </a:p>
          <a:p>
            <a:pPr marL="0" indent="0" fontAlgn="base"/>
            <a:r>
              <a:rPr lang="en-US" b="1" dirty="0">
                <a:solidFill>
                  <a:schemeClr val="tx1"/>
                </a:solidFill>
              </a:rPr>
              <a:t>It is advised to use a publicly accessible Git repository (like GitHub) to commit and share </a:t>
            </a:r>
            <a:r>
              <a:rPr lang="en-GB" b="1" dirty="0">
                <a:solidFill>
                  <a:schemeClr val="tx1"/>
                </a:solidFill>
              </a:rPr>
              <a:t>any collections and documents with us.</a:t>
            </a:r>
            <a:endParaRPr lang="en-GB" b="1" dirty="0">
              <a:solidFill>
                <a:schemeClr val="tx1"/>
              </a:solidFill>
              <a:cs typeface="Arial"/>
            </a:endParaRPr>
          </a:p>
          <a:p>
            <a:pPr algn="l" rtl="0" fontAlgn="base"/>
            <a:endParaRPr lang="en-GB" b="1" dirty="0">
              <a:solidFill>
                <a:srgbClr val="162C4E"/>
              </a:solidFill>
              <a:latin typeface="Arial" panose="020B0604020202020204" pitchFamily="34" charset="0"/>
            </a:endParaRPr>
          </a:p>
        </p:txBody>
      </p:sp>
      <p:cxnSp>
        <p:nvCxnSpPr>
          <p:cNvPr id="170" name="Google Shape;170;p27"/>
          <p:cNvCxnSpPr/>
          <p:nvPr/>
        </p:nvCxnSpPr>
        <p:spPr>
          <a:xfrm>
            <a:off x="564548" y="1087471"/>
            <a:ext cx="727200" cy="0"/>
          </a:xfrm>
          <a:prstGeom prst="straightConnector1">
            <a:avLst/>
          </a:prstGeom>
          <a:noFill/>
          <a:ln w="19050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166;p27">
            <a:extLst>
              <a:ext uri="{FF2B5EF4-FFF2-40B4-BE49-F238E27FC236}">
                <a16:creationId xmlns:a16="http://schemas.microsoft.com/office/drawing/2014/main" id="{98267688-6A55-43F1-B817-75B13973B25F}"/>
              </a:ext>
            </a:extLst>
          </p:cNvPr>
          <p:cNvSpPr txBox="1">
            <a:spLocks/>
          </p:cNvSpPr>
          <p:nvPr/>
        </p:nvSpPr>
        <p:spPr>
          <a:xfrm>
            <a:off x="405481" y="496318"/>
            <a:ext cx="6070269" cy="5411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 b="1" i="0" kern="1200" baseline="0">
                <a:solidFill>
                  <a:srgbClr val="2F2F2F"/>
                </a:solidFill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GB" sz="1850" dirty="0">
                <a:solidFill>
                  <a:schemeClr val="tx1"/>
                </a:solidFill>
                <a:latin typeface="Arial"/>
                <a:cs typeface="Arial"/>
              </a:rPr>
              <a:t>ENSEK REMOTE SOFTWARE TESTER EXERCISE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Rectangle 58">
            <a:extLst>
              <a:ext uri="{FF2B5EF4-FFF2-40B4-BE49-F238E27FC236}">
                <a16:creationId xmlns:a16="http://schemas.microsoft.com/office/drawing/2014/main" id="{5CDAC040-AB9D-4EF4-994E-CC9529B2476C}"/>
              </a:ext>
            </a:extLst>
          </p:cNvPr>
          <p:cNvSpPr/>
          <p:nvPr/>
        </p:nvSpPr>
        <p:spPr>
          <a:xfrm>
            <a:off x="4262511" y="6035040"/>
            <a:ext cx="323184" cy="423791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58">
            <a:extLst>
              <a:ext uri="{FF2B5EF4-FFF2-40B4-BE49-F238E27FC236}">
                <a16:creationId xmlns:a16="http://schemas.microsoft.com/office/drawing/2014/main" id="{2D71C7E1-0F47-4CE9-B3AF-B85F4C39242F}"/>
              </a:ext>
            </a:extLst>
          </p:cNvPr>
          <p:cNvSpPr/>
          <p:nvPr/>
        </p:nvSpPr>
        <p:spPr>
          <a:xfrm flipH="1">
            <a:off x="5013827" y="6035040"/>
            <a:ext cx="487088" cy="423790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15">
            <a:extLst>
              <a:ext uri="{FF2B5EF4-FFF2-40B4-BE49-F238E27FC236}">
                <a16:creationId xmlns:a16="http://schemas.microsoft.com/office/drawing/2014/main" id="{6EF69F44-46F5-4706-B123-B4DA62E146F2}"/>
              </a:ext>
            </a:extLst>
          </p:cNvPr>
          <p:cNvSpPr txBox="1">
            <a:spLocks/>
          </p:cNvSpPr>
          <p:nvPr/>
        </p:nvSpPr>
        <p:spPr>
          <a:xfrm>
            <a:off x="4993279" y="6119815"/>
            <a:ext cx="17369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848899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pl-PL" sz="3600" b="1" i="0" kern="1200" cap="all" spc="-30" baseline="0" dirty="0" smtClean="0">
                <a:solidFill>
                  <a:schemeClr val="tx1"/>
                </a:solidFill>
                <a:uFillTx/>
                <a:latin typeface="Source Sans Pro Black" panose="020B0803030403020204" pitchFamily="34" charset="-18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Of 3</a:t>
            </a:r>
            <a:endParaRPr lang="en-US" sz="1400" dirty="0"/>
          </a:p>
        </p:txBody>
      </p:sp>
      <p:sp>
        <p:nvSpPr>
          <p:cNvPr id="37" name="Content Placeholder 15">
            <a:extLst>
              <a:ext uri="{FF2B5EF4-FFF2-40B4-BE49-F238E27FC236}">
                <a16:creationId xmlns:a16="http://schemas.microsoft.com/office/drawing/2014/main" id="{495D66AA-EBC1-425E-9AEF-BFE5172E3812}"/>
              </a:ext>
            </a:extLst>
          </p:cNvPr>
          <p:cNvSpPr txBox="1">
            <a:spLocks/>
          </p:cNvSpPr>
          <p:nvPr/>
        </p:nvSpPr>
        <p:spPr>
          <a:xfrm>
            <a:off x="3051200" y="6130938"/>
            <a:ext cx="146415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848899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pl-PL" sz="3600" b="1" i="0" kern="1200" cap="all" spc="-30" baseline="0" dirty="0" smtClean="0">
                <a:solidFill>
                  <a:schemeClr val="tx1"/>
                </a:solidFill>
                <a:uFillTx/>
                <a:latin typeface="Source Sans Pro Black" panose="020B0803030403020204" pitchFamily="34" charset="-18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400"/>
              <a:t>1</a:t>
            </a:r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 idx="2"/>
          </p:nvPr>
        </p:nvSpPr>
        <p:spPr>
          <a:xfrm>
            <a:off x="276667" y="1078745"/>
            <a:ext cx="11692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ctrTitle" idx="6"/>
          </p:nvPr>
        </p:nvSpPr>
        <p:spPr>
          <a:xfrm>
            <a:off x="1300693" y="1109930"/>
            <a:ext cx="3724068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>
                <a:solidFill>
                  <a:schemeClr val="accent1"/>
                </a:solidFill>
              </a:rPr>
              <a:t>TEST PLAN EXECUTION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13"/>
          </p:nvPr>
        </p:nvSpPr>
        <p:spPr>
          <a:xfrm>
            <a:off x="573602" y="1952754"/>
            <a:ext cx="10603384" cy="379531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7000"/>
              </a:lnSpc>
              <a:spcBef>
                <a:spcPts val="200"/>
              </a:spcBef>
            </a:pPr>
            <a:r>
              <a:rPr lang="en-US" b="1" dirty="0">
                <a:solidFill>
                  <a:schemeClr val="tx1"/>
                </a:solidFill>
              </a:rPr>
              <a:t>Once you have completed the creation of your approach we would then like you to execute one of your test cases against the application.</a:t>
            </a:r>
          </a:p>
          <a:p>
            <a:pPr marL="0" indent="0">
              <a:lnSpc>
                <a:spcPct val="107000"/>
              </a:lnSpc>
              <a:spcBef>
                <a:spcPts val="200"/>
              </a:spcBef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</a:pPr>
            <a:r>
              <a:rPr lang="en-US" b="1" dirty="0">
                <a:solidFill>
                  <a:schemeClr val="tx1"/>
                </a:solidFill>
              </a:rPr>
              <a:t>You will be required to record your results and test evidence for the test you execute, along with details of any defects that you encounter during your testing. </a:t>
            </a:r>
          </a:p>
          <a:p>
            <a:pPr marL="0" indent="0">
              <a:lnSpc>
                <a:spcPct val="107000"/>
              </a:lnSpc>
              <a:spcBef>
                <a:spcPts val="200"/>
              </a:spcBef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</a:pPr>
            <a:r>
              <a:rPr lang="en-US" b="1" dirty="0">
                <a:solidFill>
                  <a:schemeClr val="tx1"/>
                </a:solidFill>
              </a:rPr>
              <a:t>You can again choose to record the defects in any suitable format.</a:t>
            </a:r>
          </a:p>
        </p:txBody>
      </p:sp>
      <p:cxnSp>
        <p:nvCxnSpPr>
          <p:cNvPr id="170" name="Google Shape;170;p27"/>
          <p:cNvCxnSpPr/>
          <p:nvPr/>
        </p:nvCxnSpPr>
        <p:spPr>
          <a:xfrm>
            <a:off x="573602" y="1087554"/>
            <a:ext cx="727200" cy="0"/>
          </a:xfrm>
          <a:prstGeom prst="straightConnector1">
            <a:avLst/>
          </a:prstGeom>
          <a:noFill/>
          <a:ln w="19050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64;p27">
            <a:extLst>
              <a:ext uri="{FF2B5EF4-FFF2-40B4-BE49-F238E27FC236}">
                <a16:creationId xmlns:a16="http://schemas.microsoft.com/office/drawing/2014/main" id="{518765DF-3D2E-4E2D-89F4-C25E00410F07}"/>
              </a:ext>
            </a:extLst>
          </p:cNvPr>
          <p:cNvSpPr txBox="1">
            <a:spLocks/>
          </p:cNvSpPr>
          <p:nvPr/>
        </p:nvSpPr>
        <p:spPr>
          <a:xfrm>
            <a:off x="3479497" y="200138"/>
            <a:ext cx="3420475" cy="661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400" b="1" i="0" u="none" strike="noStrike" cap="none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r>
              <a:rPr lang="en-GB" sz="1867">
                <a:solidFill>
                  <a:schemeClr val="bg1"/>
                </a:solidFill>
              </a:rPr>
              <a:t>REMOTE TECHNICAL TEST</a:t>
            </a:r>
          </a:p>
        </p:txBody>
      </p:sp>
      <p:sp>
        <p:nvSpPr>
          <p:cNvPr id="8" name="Rectangle 58">
            <a:extLst>
              <a:ext uri="{FF2B5EF4-FFF2-40B4-BE49-F238E27FC236}">
                <a16:creationId xmlns:a16="http://schemas.microsoft.com/office/drawing/2014/main" id="{8892E102-BD46-4C10-A4DA-59C2132E3A98}"/>
              </a:ext>
            </a:extLst>
          </p:cNvPr>
          <p:cNvSpPr/>
          <p:nvPr/>
        </p:nvSpPr>
        <p:spPr>
          <a:xfrm>
            <a:off x="4262511" y="6035040"/>
            <a:ext cx="323184" cy="423791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8">
            <a:extLst>
              <a:ext uri="{FF2B5EF4-FFF2-40B4-BE49-F238E27FC236}">
                <a16:creationId xmlns:a16="http://schemas.microsoft.com/office/drawing/2014/main" id="{30BB67B2-4D2C-455D-87FD-8D55A5F1FDE7}"/>
              </a:ext>
            </a:extLst>
          </p:cNvPr>
          <p:cNvSpPr/>
          <p:nvPr/>
        </p:nvSpPr>
        <p:spPr>
          <a:xfrm flipH="1">
            <a:off x="5013827" y="6035040"/>
            <a:ext cx="487088" cy="423790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8">
            <a:extLst>
              <a:ext uri="{FF2B5EF4-FFF2-40B4-BE49-F238E27FC236}">
                <a16:creationId xmlns:a16="http://schemas.microsoft.com/office/drawing/2014/main" id="{7C7941BD-6FA3-4885-9587-E520A9B0296D}"/>
              </a:ext>
            </a:extLst>
          </p:cNvPr>
          <p:cNvSpPr/>
          <p:nvPr/>
        </p:nvSpPr>
        <p:spPr>
          <a:xfrm>
            <a:off x="4260895" y="6035040"/>
            <a:ext cx="326416" cy="423791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cap="all" spc="-30">
                <a:solidFill>
                  <a:schemeClr val="tx1"/>
                </a:solidFill>
                <a:latin typeface="Source Sans Pro Black" panose="020B0803030403020204" pitchFamily="34" charset="-18"/>
                <a:ea typeface="+mj-ea"/>
                <a:cs typeface="+mj-cs"/>
              </a:rPr>
              <a:t>2</a:t>
            </a:r>
          </a:p>
        </p:txBody>
      </p:sp>
      <p:sp>
        <p:nvSpPr>
          <p:cNvPr id="11" name="Rectangle 58">
            <a:extLst>
              <a:ext uri="{FF2B5EF4-FFF2-40B4-BE49-F238E27FC236}">
                <a16:creationId xmlns:a16="http://schemas.microsoft.com/office/drawing/2014/main" id="{8D36970F-D688-4319-844A-2498791A1F72}"/>
              </a:ext>
            </a:extLst>
          </p:cNvPr>
          <p:cNvSpPr/>
          <p:nvPr/>
        </p:nvSpPr>
        <p:spPr>
          <a:xfrm flipH="1">
            <a:off x="5013827" y="6035040"/>
            <a:ext cx="487088" cy="423790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2898DA6E-29C9-4D8F-8F7E-1BBB130D5B21}"/>
              </a:ext>
            </a:extLst>
          </p:cNvPr>
          <p:cNvSpPr txBox="1">
            <a:spLocks/>
          </p:cNvSpPr>
          <p:nvPr/>
        </p:nvSpPr>
        <p:spPr>
          <a:xfrm>
            <a:off x="4993279" y="6119815"/>
            <a:ext cx="17369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848899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pl-PL" sz="3600" b="1" i="0" kern="1200" cap="all" spc="-30" baseline="0" dirty="0" smtClean="0">
                <a:solidFill>
                  <a:schemeClr val="tx1"/>
                </a:solidFill>
                <a:uFillTx/>
                <a:latin typeface="Source Sans Pro Black" panose="020B0803030403020204" pitchFamily="34" charset="-18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Of 3</a:t>
            </a:r>
            <a:endParaRPr lang="en-US" sz="1400" dirty="0"/>
          </a:p>
        </p:txBody>
      </p:sp>
      <p:sp>
        <p:nvSpPr>
          <p:cNvPr id="2" name="Google Shape;166;p27">
            <a:extLst>
              <a:ext uri="{FF2B5EF4-FFF2-40B4-BE49-F238E27FC236}">
                <a16:creationId xmlns:a16="http://schemas.microsoft.com/office/drawing/2014/main" id="{F8666D25-6FE9-435C-9F6E-268A569A8A0C}"/>
              </a:ext>
            </a:extLst>
          </p:cNvPr>
          <p:cNvSpPr txBox="1">
            <a:spLocks/>
          </p:cNvSpPr>
          <p:nvPr/>
        </p:nvSpPr>
        <p:spPr>
          <a:xfrm>
            <a:off x="405481" y="496318"/>
            <a:ext cx="6070269" cy="5411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 b="1" i="0" kern="1200" baseline="0">
                <a:solidFill>
                  <a:srgbClr val="2F2F2F"/>
                </a:solidFill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GB" sz="1850" dirty="0">
                <a:solidFill>
                  <a:schemeClr val="tx1"/>
                </a:solidFill>
                <a:latin typeface="Arial"/>
                <a:cs typeface="Arial"/>
              </a:rPr>
              <a:t>ENSEK REMOTE SOFTWARE TESTER EXERCISE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68;p27">
            <a:extLst>
              <a:ext uri="{FF2B5EF4-FFF2-40B4-BE49-F238E27FC236}">
                <a16:creationId xmlns:a16="http://schemas.microsoft.com/office/drawing/2014/main" id="{67CFF48F-6176-42C4-8BD8-EC13ED03DC87}"/>
              </a:ext>
            </a:extLst>
          </p:cNvPr>
          <p:cNvSpPr txBox="1">
            <a:spLocks/>
          </p:cNvSpPr>
          <p:nvPr/>
        </p:nvSpPr>
        <p:spPr>
          <a:xfrm>
            <a:off x="573601" y="1952881"/>
            <a:ext cx="10603385" cy="379518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5425" lvl="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600" kern="1200">
                <a:solidFill>
                  <a:srgbClr val="2F2F2F"/>
                </a:solidFill>
                <a:latin typeface="+mn-lt"/>
                <a:ea typeface="+mn-ea"/>
                <a:cs typeface="+mn-cs"/>
              </a:defRPr>
            </a:lvl1pPr>
            <a:lvl2pPr marL="492125" lvl="1" indent="-2079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46138" lvl="2" indent="-157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00150" lvl="3" indent="-1381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65275" lvl="4" indent="-1285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200"/>
              </a:spcBef>
            </a:pPr>
            <a:r>
              <a:rPr lang="en-US" b="1" dirty="0">
                <a:solidFill>
                  <a:schemeClr val="tx1"/>
                </a:solidFill>
              </a:rPr>
              <a:t>Please use the swagger document </a:t>
            </a:r>
            <a:r>
              <a:rPr lang="en-US" b="1" dirty="0">
                <a:solidFill>
                  <a:schemeClr val="tx1"/>
                </a:solidFill>
                <a:hlinkClick r:id="rId3"/>
              </a:rPr>
              <a:t>https://qacandidatetest.ensek.io/</a:t>
            </a:r>
            <a:r>
              <a:rPr lang="en-US" b="1" dirty="0">
                <a:solidFill>
                  <a:schemeClr val="tx1"/>
                </a:solidFill>
              </a:rPr>
              <a:t> and automate the below tests around the given endpoints, using a tool or framework of your choice: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Reset the test data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Buy a quantity of each fuel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Verify that each order from the previous step is returned in the /orders list with the expected details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Confirm how many orders were created before the current date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Automate any other validation scenarios that you would consider writing for this API</a:t>
            </a:r>
          </a:p>
          <a:p>
            <a:pPr marL="0" indent="0">
              <a:lnSpc>
                <a:spcPct val="107000"/>
              </a:lnSpc>
              <a:spcBef>
                <a:spcPts val="200"/>
              </a:spcBef>
            </a:pPr>
            <a:endParaRPr lang="en-GB" b="1" dirty="0">
              <a:solidFill>
                <a:schemeClr val="tx1"/>
              </a:solidFill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</a:pPr>
            <a:r>
              <a:rPr lang="en-GB" b="1" dirty="0">
                <a:solidFill>
                  <a:schemeClr val="tx1"/>
                </a:solidFill>
              </a:rPr>
              <a:t>Record and share any defects identified.</a:t>
            </a:r>
            <a:endParaRPr lang="en-GB" sz="1867" b="1" dirty="0">
              <a:solidFill>
                <a:schemeClr val="accent1"/>
              </a:solidFill>
              <a:latin typeface="Arial" charset="0"/>
              <a:cs typeface="Arial" charset="0"/>
            </a:endParaRPr>
          </a:p>
          <a:p>
            <a:pPr marL="0" indent="0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1" name="Google Shape;161;p27"/>
          <p:cNvSpPr txBox="1">
            <a:spLocks noGrp="1"/>
          </p:cNvSpPr>
          <p:nvPr>
            <p:ph type="title" idx="2"/>
          </p:nvPr>
        </p:nvSpPr>
        <p:spPr>
          <a:xfrm>
            <a:off x="276667" y="1078745"/>
            <a:ext cx="11692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ctrTitle" idx="6"/>
          </p:nvPr>
        </p:nvSpPr>
        <p:spPr>
          <a:xfrm>
            <a:off x="1300693" y="1109930"/>
            <a:ext cx="4350094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REST API Testing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170" name="Google Shape;170;p27"/>
          <p:cNvCxnSpPr/>
          <p:nvPr/>
        </p:nvCxnSpPr>
        <p:spPr>
          <a:xfrm>
            <a:off x="573602" y="1087554"/>
            <a:ext cx="727200" cy="0"/>
          </a:xfrm>
          <a:prstGeom prst="straightConnector1">
            <a:avLst/>
          </a:prstGeom>
          <a:noFill/>
          <a:ln w="19050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64;p27">
            <a:extLst>
              <a:ext uri="{FF2B5EF4-FFF2-40B4-BE49-F238E27FC236}">
                <a16:creationId xmlns:a16="http://schemas.microsoft.com/office/drawing/2014/main" id="{518765DF-3D2E-4E2D-89F4-C25E00410F07}"/>
              </a:ext>
            </a:extLst>
          </p:cNvPr>
          <p:cNvSpPr txBox="1">
            <a:spLocks/>
          </p:cNvSpPr>
          <p:nvPr/>
        </p:nvSpPr>
        <p:spPr>
          <a:xfrm>
            <a:off x="3479497" y="200138"/>
            <a:ext cx="3420475" cy="661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400" b="1" i="0" u="none" strike="noStrike" cap="none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r>
              <a:rPr lang="en-GB" sz="1867">
                <a:solidFill>
                  <a:schemeClr val="bg1"/>
                </a:solidFill>
              </a:rPr>
              <a:t>REMOTE TECHNICAL TEST</a:t>
            </a:r>
          </a:p>
        </p:txBody>
      </p:sp>
      <p:sp>
        <p:nvSpPr>
          <p:cNvPr id="8" name="Rectangle 58">
            <a:extLst>
              <a:ext uri="{FF2B5EF4-FFF2-40B4-BE49-F238E27FC236}">
                <a16:creationId xmlns:a16="http://schemas.microsoft.com/office/drawing/2014/main" id="{8892E102-BD46-4C10-A4DA-59C2132E3A98}"/>
              </a:ext>
            </a:extLst>
          </p:cNvPr>
          <p:cNvSpPr/>
          <p:nvPr/>
        </p:nvSpPr>
        <p:spPr>
          <a:xfrm>
            <a:off x="4262511" y="6035040"/>
            <a:ext cx="323184" cy="423791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8">
            <a:extLst>
              <a:ext uri="{FF2B5EF4-FFF2-40B4-BE49-F238E27FC236}">
                <a16:creationId xmlns:a16="http://schemas.microsoft.com/office/drawing/2014/main" id="{30BB67B2-4D2C-455D-87FD-8D55A5F1FDE7}"/>
              </a:ext>
            </a:extLst>
          </p:cNvPr>
          <p:cNvSpPr/>
          <p:nvPr/>
        </p:nvSpPr>
        <p:spPr>
          <a:xfrm flipH="1">
            <a:off x="5013827" y="6035040"/>
            <a:ext cx="487088" cy="423790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8">
            <a:extLst>
              <a:ext uri="{FF2B5EF4-FFF2-40B4-BE49-F238E27FC236}">
                <a16:creationId xmlns:a16="http://schemas.microsoft.com/office/drawing/2014/main" id="{7C7941BD-6FA3-4885-9587-E520A9B0296D}"/>
              </a:ext>
            </a:extLst>
          </p:cNvPr>
          <p:cNvSpPr/>
          <p:nvPr/>
        </p:nvSpPr>
        <p:spPr>
          <a:xfrm>
            <a:off x="4260895" y="6035040"/>
            <a:ext cx="326416" cy="423791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cap="all" spc="-30" dirty="0">
                <a:solidFill>
                  <a:schemeClr val="tx1"/>
                </a:solidFill>
                <a:latin typeface="Source Sans Pro Black" panose="020B0803030403020204" pitchFamily="34" charset="-18"/>
                <a:ea typeface="+mj-ea"/>
                <a:cs typeface="+mj-cs"/>
              </a:rPr>
              <a:t>3</a:t>
            </a:r>
          </a:p>
        </p:txBody>
      </p:sp>
      <p:sp>
        <p:nvSpPr>
          <p:cNvPr id="11" name="Rectangle 58">
            <a:extLst>
              <a:ext uri="{FF2B5EF4-FFF2-40B4-BE49-F238E27FC236}">
                <a16:creationId xmlns:a16="http://schemas.microsoft.com/office/drawing/2014/main" id="{8D36970F-D688-4319-844A-2498791A1F72}"/>
              </a:ext>
            </a:extLst>
          </p:cNvPr>
          <p:cNvSpPr/>
          <p:nvPr/>
        </p:nvSpPr>
        <p:spPr>
          <a:xfrm flipH="1">
            <a:off x="5013827" y="6035040"/>
            <a:ext cx="487088" cy="423790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2898DA6E-29C9-4D8F-8F7E-1BBB130D5B21}"/>
              </a:ext>
            </a:extLst>
          </p:cNvPr>
          <p:cNvSpPr txBox="1">
            <a:spLocks/>
          </p:cNvSpPr>
          <p:nvPr/>
        </p:nvSpPr>
        <p:spPr>
          <a:xfrm>
            <a:off x="4993279" y="6119815"/>
            <a:ext cx="17369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848899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pl-PL" sz="3600" b="1" i="0" kern="1200" cap="all" spc="-30" baseline="0" dirty="0" smtClean="0">
                <a:solidFill>
                  <a:schemeClr val="tx1"/>
                </a:solidFill>
                <a:uFillTx/>
                <a:latin typeface="Source Sans Pro Black" panose="020B0803030403020204" pitchFamily="34" charset="-18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Of 3</a:t>
            </a:r>
            <a:endParaRPr lang="en-US" sz="1400" dirty="0"/>
          </a:p>
        </p:txBody>
      </p:sp>
      <p:sp>
        <p:nvSpPr>
          <p:cNvPr id="2" name="Google Shape;166;p27">
            <a:extLst>
              <a:ext uri="{FF2B5EF4-FFF2-40B4-BE49-F238E27FC236}">
                <a16:creationId xmlns:a16="http://schemas.microsoft.com/office/drawing/2014/main" id="{C850937B-2D2D-40BA-83F7-F70CA837EFB9}"/>
              </a:ext>
            </a:extLst>
          </p:cNvPr>
          <p:cNvSpPr txBox="1">
            <a:spLocks/>
          </p:cNvSpPr>
          <p:nvPr/>
        </p:nvSpPr>
        <p:spPr>
          <a:xfrm>
            <a:off x="405481" y="496318"/>
            <a:ext cx="6070269" cy="5411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 b="1" i="0" kern="1200" baseline="0">
                <a:solidFill>
                  <a:srgbClr val="2F2F2F"/>
                </a:solidFill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GB" sz="1850" dirty="0">
                <a:solidFill>
                  <a:schemeClr val="tx1"/>
                </a:solidFill>
                <a:latin typeface="Arial"/>
                <a:cs typeface="Arial"/>
              </a:rPr>
              <a:t>ENSEK REMOTE SOFTWARE TESTER EXERCISE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403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7a53241c-55e7-4b0d-8c4d-e0359c0e4911"/>
</p:tagLst>
</file>

<file path=ppt/theme/theme1.xml><?xml version="1.0" encoding="utf-8"?>
<a:theme xmlns:a="http://schemas.openxmlformats.org/drawingml/2006/main" name="Office Theme">
  <a:themeElements>
    <a:clrScheme name="ENSEK COLOURS 2018">
      <a:dk1>
        <a:srgbClr val="162C4E"/>
      </a:dk1>
      <a:lt1>
        <a:srgbClr val="F3F3F6"/>
      </a:lt1>
      <a:dk2>
        <a:srgbClr val="2F3A4F"/>
      </a:dk2>
      <a:lt2>
        <a:srgbClr val="F3F3F6"/>
      </a:lt2>
      <a:accent1>
        <a:srgbClr val="F66E3D"/>
      </a:accent1>
      <a:accent2>
        <a:srgbClr val="0455F8"/>
      </a:accent2>
      <a:accent3>
        <a:srgbClr val="2E394E"/>
      </a:accent3>
      <a:accent4>
        <a:srgbClr val="FDBA11"/>
      </a:accent4>
      <a:accent5>
        <a:srgbClr val="162C4E"/>
      </a:accent5>
      <a:accent6>
        <a:srgbClr val="F3F3F6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49370CE1-5326-4F30-B126-3CB23446AF95}" vid="{D5C0E526-042F-417B-954D-5506B36468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A37C57367991499680EABC9036A5C6" ma:contentTypeVersion="11" ma:contentTypeDescription="Create a new document." ma:contentTypeScope="" ma:versionID="50efd8183012a9a2b5314d4e3805bd6e">
  <xsd:schema xmlns:xsd="http://www.w3.org/2001/XMLSchema" xmlns:xs="http://www.w3.org/2001/XMLSchema" xmlns:p="http://schemas.microsoft.com/office/2006/metadata/properties" xmlns:ns3="ebfd97b4-1a14-4c20-b723-cb8a5dd70abb" xmlns:ns4="4318d159-286d-4569-af0b-e4ca98c021bc" targetNamespace="http://schemas.microsoft.com/office/2006/metadata/properties" ma:root="true" ma:fieldsID="b5375b476f504fce5936b1b81f10e7ed" ns3:_="" ns4:_="">
    <xsd:import namespace="ebfd97b4-1a14-4c20-b723-cb8a5dd70abb"/>
    <xsd:import namespace="4318d159-286d-4569-af0b-e4ca98c021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fd97b4-1a14-4c20-b723-cb8a5dd70a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18d159-286d-4569-af0b-e4ca98c021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4E4841-5DC0-4E72-8912-3D3419908EFC}">
  <ds:schemaRefs>
    <ds:schemaRef ds:uri="http://purl.org/dc/elements/1.1/"/>
    <ds:schemaRef ds:uri="4318d159-286d-4569-af0b-e4ca98c021bc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ebfd97b4-1a14-4c20-b723-cb8a5dd70abb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5E99BA-6E38-43BE-85C9-F583AB5720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fd97b4-1a14-4c20-b723-cb8a5dd70abb"/>
    <ds:schemaRef ds:uri="4318d159-286d-4569-af0b-e4ca98c021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B62113-C38D-4358-92C1-777F4CE7E7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374</Words>
  <Application>Microsoft Office PowerPoint</Application>
  <PresentationFormat>Widescreen</PresentationFormat>
  <Paragraphs>46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01</vt:lpstr>
      <vt:lpstr>02</vt:lpstr>
      <vt:lpstr>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Brown</dc:creator>
  <cp:lastModifiedBy>Vijaya Thakur</cp:lastModifiedBy>
  <cp:revision>24</cp:revision>
  <dcterms:created xsi:type="dcterms:W3CDTF">2020-06-19T17:47:34Z</dcterms:created>
  <dcterms:modified xsi:type="dcterms:W3CDTF">2024-11-16T12:53:52Z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0x010100A8A37C57367991499680EABC9036A5C6</vt:lpwstr>
  </property>
  <property fmtid="{D5CDD505-2E9C-101B-9397-08002B2CF9AE}" pid="3" name="MediaServiceImageTags">
    <vt:lpwstr/>
  </property>
</Properties>
</file>