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Amatic SC"/>
      <p:regular r:id="rId19"/>
      <p:bold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11" Type="http://schemas.openxmlformats.org/officeDocument/2006/relationships/slide" Target="slides/slide7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6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9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8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maticSC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g12fa758464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3" name="Google Shape;1963;g12fa75846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gcd3764d21_229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9" name="Google Shape;1969;gcd3764d21_22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g12e573eb48e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6" name="Google Shape;1986;g12e573eb48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g7085f372ae_1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6" name="Google Shape;1996;g7085f372ae_1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5" name="Google Shape;189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2" name="Google Shape;190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0" name="Google Shape;1910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7" name="Google Shape;192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g12df448e16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5" name="Google Shape;1935;g12df448e1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g12d250ee69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6" name="Google Shape;1956;g12d250ee6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2"/>
          <p:cNvSpPr txBox="1"/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b="0" sz="6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5"/>
        </a:solidFill>
      </p:bgPr>
    </p:bg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4" name="Google Shape;1774;p1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">
  <p:cSld name="BLANK_1_1">
    <p:bg>
      <p:bgPr>
        <a:solidFill>
          <a:schemeClr val="accent1"/>
        </a:solidFill>
      </p:bgPr>
    </p:bg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6" name="Google Shape;1886;p12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5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rect b="b" l="l" r="r" t="t"/>
            <a:pathLst>
              <a:path extrusionOk="0" h="33669" w="21212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rect b="b" l="l" r="r" t="t"/>
              <a:pathLst>
                <a:path extrusionOk="0" h="25689" w="38989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rect b="b" l="l" r="r" t="t"/>
              <a:pathLst>
                <a:path extrusionOk="0" h="2021" w="2156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rect b="b" l="l" r="r" t="t"/>
              <a:pathLst>
                <a:path extrusionOk="0" h="809" w="1045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rect b="b" l="l" r="r" t="t"/>
              <a:pathLst>
                <a:path extrusionOk="0" h="22524" w="32423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rect b="b" l="l" r="r" t="t"/>
              <a:pathLst>
                <a:path extrusionOk="0" h="2795" w="4479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rect b="b" l="l" r="r" t="t"/>
              <a:pathLst>
                <a:path extrusionOk="0" h="24714" w="20808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rect b="b" l="l" r="r" t="t"/>
              <a:pathLst>
                <a:path extrusionOk="0" h="4445" w="2997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rect b="b" l="l" r="r" t="t"/>
              <a:pathLst>
                <a:path extrusionOk="0" h="3537" w="13266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rect b="b" l="l" r="r" t="t"/>
              <a:pathLst>
                <a:path extrusionOk="0" h="338" w="64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rect b="b" l="l" r="r" t="t"/>
              <a:pathLst>
                <a:path extrusionOk="0" h="304" w="472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rect b="b" l="l" r="r" t="t"/>
              <a:pathLst>
                <a:path extrusionOk="0" h="2189" w="2425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rect b="b" l="l" r="r" t="t"/>
              <a:pathLst>
                <a:path extrusionOk="0" h="4714" w="1448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rect b="b" l="l" r="r" t="t"/>
              <a:pathLst>
                <a:path extrusionOk="0" h="1786" w="6701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rect b="b" l="l" r="r" t="t"/>
              <a:pathLst>
                <a:path extrusionOk="0" h="5287" w="11313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rect b="b" l="l" r="r" t="t"/>
              <a:pathLst>
                <a:path extrusionOk="0" h="4849" w="1246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rect b="b" l="l" r="r" t="t"/>
              <a:pathLst>
                <a:path extrusionOk="0" h="3536" w="13367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rect b="b" l="l" r="r" t="t"/>
              <a:pathLst>
                <a:path extrusionOk="0" h="977" w="607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rect b="b" l="l" r="r" t="t"/>
              <a:pathLst>
                <a:path extrusionOk="0" h="237" w="304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rect b="b" l="l" r="r" t="t"/>
              <a:pathLst>
                <a:path extrusionOk="0" h="1112" w="607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rect b="b" l="l" r="r" t="t"/>
              <a:pathLst>
                <a:path extrusionOk="0" h="2291" w="2358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rect b="b" l="l" r="r" t="t"/>
              <a:pathLst>
                <a:path extrusionOk="0" h="2189" w="2526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rect b="b" l="l" r="r" t="t"/>
              <a:pathLst>
                <a:path extrusionOk="0" h="2325" w="2527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rect b="b" l="l" r="r" t="t"/>
              <a:pathLst>
                <a:path extrusionOk="0" h="1247" w="506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rect b="b" l="l" r="r" t="t"/>
              <a:pathLst>
                <a:path extrusionOk="0" h="1112" w="641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rect b="b" l="l" r="r" t="t"/>
              <a:pathLst>
                <a:path extrusionOk="0" h="2223" w="2526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rect b="b" l="l" r="r" t="t"/>
              <a:pathLst>
                <a:path extrusionOk="0" h="270" w="23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rect b="b" l="l" r="r" t="t"/>
              <a:pathLst>
                <a:path extrusionOk="0" h="338" w="574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rect b="b" l="l" r="r" t="t"/>
              <a:pathLst>
                <a:path extrusionOk="0" h="2189" w="2425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rect b="b" l="l" r="r" t="t"/>
              <a:pathLst>
                <a:path extrusionOk="0" h="2156" w="2594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rect b="b" l="l" r="r" t="t"/>
              <a:pathLst>
                <a:path extrusionOk="0" h="2324" w="2324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rect b="b" l="l" r="r" t="t"/>
              <a:pathLst>
                <a:path extrusionOk="0" h="978" w="473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rect b="b" l="l" r="r" t="t"/>
              <a:pathLst>
                <a:path extrusionOk="0" h="2324" w="2492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rect b="b" l="l" r="r" t="t"/>
              <a:pathLst>
                <a:path extrusionOk="0" h="2324" w="2593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rect b="b" l="l" r="r" t="t"/>
              <a:pathLst>
                <a:path extrusionOk="0" h="2257" w="2256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rect b="b" l="l" r="r" t="t"/>
              <a:pathLst>
                <a:path extrusionOk="0" h="943" w="675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rect b="b" l="l" r="r" t="t"/>
              <a:pathLst>
                <a:path extrusionOk="0" h="2155" w="2391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rect b="b" l="l" r="r" t="t"/>
              <a:pathLst>
                <a:path extrusionOk="0" h="1180" w="607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rect b="b" l="l" r="r" t="t"/>
              <a:pathLst>
                <a:path extrusionOk="0" h="910" w="1112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rect b="b" l="l" r="r" t="t"/>
              <a:pathLst>
                <a:path extrusionOk="0" h="2223" w="2223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rect b="b" l="l" r="r" t="t"/>
              <a:pathLst>
                <a:path extrusionOk="0" h="977" w="607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rect b="b" l="l" r="r" t="t"/>
              <a:pathLst>
                <a:path extrusionOk="0" h="876" w="573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rect b="b" l="l" r="r" t="t"/>
              <a:pathLst>
                <a:path extrusionOk="0" h="2392" w="2661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rect b="b" l="l" r="r" t="t"/>
              <a:pathLst>
                <a:path extrusionOk="0" h="876" w="977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rect b="b" l="l" r="r" t="t"/>
              <a:pathLst>
                <a:path extrusionOk="0" h="2122" w="2661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rect b="b" l="l" r="r" t="t"/>
              <a:pathLst>
                <a:path extrusionOk="0" h="1953" w="2324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rect b="b" l="l" r="r" t="t"/>
              <a:pathLst>
                <a:path extrusionOk="0" h="978" w="775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rect b="b" l="l" r="r" t="t"/>
              <a:pathLst>
                <a:path extrusionOk="0" h="2290" w="2492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rect b="b" l="l" r="r" t="t"/>
              <a:pathLst>
                <a:path extrusionOk="0" h="944" w="573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rect b="b" l="l" r="r" t="t"/>
              <a:pathLst>
                <a:path extrusionOk="0" h="203" w="237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rect b="b" l="l" r="r" t="t"/>
              <a:pathLst>
                <a:path extrusionOk="0" h="2155" w="2357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rect b="b" l="l" r="r" t="t"/>
              <a:pathLst>
                <a:path extrusionOk="0" h="2224" w="256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rect b="b" l="l" r="r" t="t"/>
              <a:pathLst>
                <a:path extrusionOk="0" h="2223" w="2257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rect b="b" l="l" r="r" t="t"/>
              <a:pathLst>
                <a:path extrusionOk="0" h="1179" w="1045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rect b="b" l="l" r="r" t="t"/>
              <a:pathLst>
                <a:path extrusionOk="0" h="1684" w="2526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rect b="b" l="l" r="r" t="t"/>
              <a:pathLst>
                <a:path extrusionOk="0" h="2324" w="2459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rect b="b" l="l" r="r" t="t"/>
              <a:pathLst>
                <a:path extrusionOk="0" h="1583" w="2425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rect b="b" l="l" r="r" t="t"/>
              <a:pathLst>
                <a:path extrusionOk="0" h="1752" w="3502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rect b="b" l="l" r="r" t="t"/>
              <a:pathLst>
                <a:path extrusionOk="0" h="2021" w="2728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rect b="b" l="l" r="r" t="t"/>
              <a:pathLst>
                <a:path extrusionOk="0" h="2088" w="2425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rect b="b" l="l" r="r" t="t"/>
              <a:pathLst>
                <a:path extrusionOk="0" h="1886" w="2458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rect b="b" l="l" r="r" t="t"/>
              <a:pathLst>
                <a:path extrusionOk="0" h="6735" w="458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rect b="b" l="l" r="r" t="t"/>
              <a:pathLst>
                <a:path extrusionOk="0" h="8754" w="2795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rect b="b" l="l" r="r" t="t"/>
              <a:pathLst>
                <a:path extrusionOk="0" h="7947" w="6297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rect b="b" l="l" r="r" t="t"/>
              <a:pathLst>
                <a:path extrusionOk="0" h="23468" w="1936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rect b="b" l="l" r="r" t="t"/>
              <a:pathLst>
                <a:path extrusionOk="0" h="10438" w="7946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rect b="b" l="l" r="r" t="t"/>
              <a:pathLst>
                <a:path extrusionOk="0" h="10573" w="23165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rect b="b" l="l" r="r" t="t"/>
              <a:pathLst>
                <a:path extrusionOk="0" h="8048" w="8553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rect b="b" l="l" r="r" t="t"/>
              <a:pathLst>
                <a:path extrusionOk="0" h="20000" w="21178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rect b="b" l="l" r="r" t="t"/>
              <a:pathLst>
                <a:path extrusionOk="0" h="11650" w="11448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rect b="b" l="l" r="r" t="t"/>
              <a:pathLst>
                <a:path extrusionOk="0" h="21010" w="17206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rect b="b" l="l" r="r" t="t"/>
              <a:pathLst>
                <a:path extrusionOk="0" h="13771" w="16196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rect b="b" l="l" r="r" t="t"/>
              <a:pathLst>
                <a:path extrusionOk="0" h="574" w="27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rect b="b" l="l" r="r" t="t"/>
              <a:pathLst>
                <a:path extrusionOk="0" h="540" w="304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rect b="b" l="l" r="r" t="t"/>
              <a:pathLst>
                <a:path extrusionOk="0" h="539" w="338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rect b="b" l="l" r="r" t="t"/>
              <a:pathLst>
                <a:path extrusionOk="0" h="472" w="304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rect b="b" l="l" r="r" t="t"/>
              <a:pathLst>
                <a:path extrusionOk="0" h="573" w="237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rect b="b" l="l" r="r" t="t"/>
              <a:pathLst>
                <a:path extrusionOk="0" h="674" w="338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rect b="b" l="l" r="r" t="t"/>
              <a:pathLst>
                <a:path extrusionOk="0" h="17441" w="20774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rect b="b" l="l" r="r" t="t"/>
              <a:pathLst>
                <a:path extrusionOk="0" h="540" w="304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rect b="b" l="l" r="r" t="t"/>
              <a:pathLst>
                <a:path extrusionOk="0" h="540" w="338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rect b="b" l="l" r="r" t="t"/>
              <a:pathLst>
                <a:path extrusionOk="0" h="304" w="741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rect b="b" l="l" r="r" t="t"/>
              <a:pathLst>
                <a:path extrusionOk="0" h="304" w="843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rect b="b" l="l" r="r" t="t"/>
              <a:pathLst>
                <a:path extrusionOk="0" h="574" w="371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rect b="b" l="l" r="r" t="t"/>
              <a:pathLst>
                <a:path extrusionOk="0" h="607" w="237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rect b="b" l="l" r="r" t="t"/>
              <a:pathLst>
                <a:path extrusionOk="0" h="641" w="338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rect b="b" l="l" r="r" t="t"/>
              <a:pathLst>
                <a:path extrusionOk="0" h="270" w="674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rect b="b" l="l" r="r" t="t"/>
              <a:pathLst>
                <a:path extrusionOk="0" h="573" w="237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rect b="b" l="l" r="r" t="t"/>
              <a:pathLst>
                <a:path extrusionOk="0" h="607" w="27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rect b="b" l="l" r="r" t="t"/>
              <a:pathLst>
                <a:path extrusionOk="0" h="472" w="337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rect b="b" l="l" r="r" t="t"/>
              <a:pathLst>
                <a:path extrusionOk="0" h="203" w="674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rect b="b" l="l" r="r" t="t"/>
              <a:pathLst>
                <a:path extrusionOk="0" h="270" w="473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rect b="b" l="l" r="r" t="t"/>
              <a:pathLst>
                <a:path extrusionOk="0" h="203" w="607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rect b="b" l="l" r="r" t="t"/>
              <a:pathLst>
                <a:path extrusionOk="0" h="506" w="271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rect b="b" l="l" r="r" t="t"/>
              <a:pathLst>
                <a:path extrusionOk="0" h="574" w="304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rect b="b" l="l" r="r" t="t"/>
              <a:pathLst>
                <a:path extrusionOk="0" h="203" w="641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rect b="b" l="l" r="r" t="t"/>
              <a:pathLst>
                <a:path extrusionOk="0" h="607" w="338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rect b="b" l="l" r="r" t="t"/>
              <a:pathLst>
                <a:path extrusionOk="0" h="203" w="573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rect b="b" l="l" r="r" t="t"/>
              <a:pathLst>
                <a:path extrusionOk="0" h="573" w="169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rect b="b" l="l" r="r" t="t"/>
              <a:pathLst>
                <a:path extrusionOk="0" h="372" w="641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rect b="b" l="l" r="r" t="t"/>
              <a:pathLst>
                <a:path extrusionOk="0" h="910" w="337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rect b="b" l="l" r="r" t="t"/>
              <a:pathLst>
                <a:path extrusionOk="0" h="169" w="607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rect b="b" l="l" r="r" t="t"/>
              <a:pathLst>
                <a:path extrusionOk="0" h="708" w="405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rect b="b" l="l" r="r" t="t"/>
              <a:pathLst>
                <a:path extrusionOk="0" h="337" w="843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rect b="b" l="l" r="r" t="t"/>
              <a:pathLst>
                <a:path extrusionOk="0" h="270" w="607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rect b="b" l="l" r="r" t="t"/>
              <a:pathLst>
                <a:path extrusionOk="0" h="270" w="876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rect b="b" l="l" r="r" t="t"/>
              <a:pathLst>
                <a:path extrusionOk="0" h="271" w="708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rect b="b" l="l" r="r" t="t"/>
              <a:pathLst>
                <a:path extrusionOk="0" h="271" w="741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rect b="b" l="l" r="r" t="t"/>
              <a:pathLst>
                <a:path extrusionOk="0" h="12660" w="53095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rect b="b" l="l" r="r" t="t"/>
              <a:pathLst>
                <a:path extrusionOk="0" h="607" w="607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rect b="b" l="l" r="r" t="t"/>
              <a:pathLst>
                <a:path extrusionOk="0" h="304" w="3350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rect b="b" l="l" r="r" t="t"/>
              <a:pathLst>
                <a:path extrusionOk="0" h="1718" w="17239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rect b="b" l="l" r="r" t="t"/>
              <a:pathLst>
                <a:path extrusionOk="0" h="18788" w="13065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rect b="b" l="l" r="r" t="t"/>
              <a:pathLst>
                <a:path extrusionOk="0" h="607" w="58852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rect b="b" l="l" r="r" t="t"/>
              <a:pathLst>
                <a:path extrusionOk="0" h="2762" w="5186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rect b="b" l="l" r="r" t="t"/>
              <a:pathLst>
                <a:path extrusionOk="0" h="708" w="842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rect b="b" l="l" r="r" t="t"/>
              <a:pathLst>
                <a:path extrusionOk="0" h="674" w="775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rect b="b" l="l" r="r" t="t"/>
              <a:pathLst>
                <a:path extrusionOk="0" h="809" w="573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rect b="b" l="l" r="r" t="t"/>
              <a:pathLst>
                <a:path extrusionOk="0" h="775" w="809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rect b="b" l="l" r="r" t="t"/>
              <a:pathLst>
                <a:path extrusionOk="0" h="978" w="1011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rect b="b" l="l" r="r" t="t"/>
              <a:pathLst>
                <a:path extrusionOk="0" h="742" w="473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rect b="b" l="l" r="r" t="t"/>
              <a:pathLst>
                <a:path extrusionOk="0" h="741" w="641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rect b="b" l="l" r="r" t="t"/>
              <a:pathLst>
                <a:path extrusionOk="0" h="742" w="573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rect b="b" l="l" r="r" t="t"/>
              <a:pathLst>
                <a:path extrusionOk="0" h="1887" w="2761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rect b="b" l="l" r="r" t="t"/>
              <a:pathLst>
                <a:path extrusionOk="0" h="809" w="472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rect b="b" l="l" r="r" t="t"/>
              <a:pathLst>
                <a:path extrusionOk="0" h="708" w="237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rect b="b" l="l" r="r" t="t"/>
              <a:pathLst>
                <a:path extrusionOk="0" h="708" w="641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rect b="b" l="l" r="r" t="t"/>
              <a:pathLst>
                <a:path extrusionOk="0" h="910" w="775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rect b="b" l="l" r="r" t="t"/>
              <a:pathLst>
                <a:path extrusionOk="0" h="674" w="742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rect b="b" l="l" r="r" t="t"/>
              <a:pathLst>
                <a:path extrusionOk="0" h="338" w="2796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rect b="b" l="l" r="r" t="t"/>
              <a:pathLst>
                <a:path extrusionOk="0" h="2492" w="2324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rect b="b" l="l" r="r" t="t"/>
              <a:pathLst>
                <a:path extrusionOk="0" h="2729" w="2526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rect b="b" l="l" r="r" t="t"/>
              <a:pathLst>
                <a:path extrusionOk="0" h="708" w="877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rect b="b" l="l" r="r" t="t"/>
              <a:pathLst>
                <a:path extrusionOk="0" h="2493" w="2291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rect b="b" l="l" r="r" t="t"/>
              <a:pathLst>
                <a:path extrusionOk="0" h="1079" w="742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rect b="b" l="l" r="r" t="t"/>
              <a:pathLst>
                <a:path extrusionOk="0" h="641" w="674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rect b="b" l="l" r="r" t="t"/>
              <a:pathLst>
                <a:path extrusionOk="0" h="876" w="573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rect b="b" l="l" r="r" t="t"/>
              <a:pathLst>
                <a:path extrusionOk="0" h="843" w="943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rect b="b" l="l" r="r" t="t"/>
              <a:pathLst>
                <a:path extrusionOk="0" h="1078" w="775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rect b="b" l="l" r="r" t="t"/>
              <a:pathLst>
                <a:path extrusionOk="0" h="910" w="775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rect b="b" l="l" r="r" t="t"/>
              <a:pathLst>
                <a:path extrusionOk="0" h="2695" w="3266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rect b="b" l="l" r="r" t="t"/>
              <a:pathLst>
                <a:path extrusionOk="0" h="2627" w="4681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rect b="b" l="l" r="r" t="t"/>
              <a:pathLst>
                <a:path extrusionOk="0" h="2458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rect b="b" l="l" r="r" t="t"/>
              <a:pathLst>
                <a:path extrusionOk="0" h="2863" w="256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rect b="b" l="l" r="r" t="t"/>
              <a:pathLst>
                <a:path extrusionOk="0" h="2426" w="304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rect b="b" l="l" r="r" t="t"/>
              <a:pathLst>
                <a:path extrusionOk="0" h="2728" w="304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rect b="b" l="l" r="r" t="t"/>
              <a:pathLst>
                <a:path extrusionOk="0" h="708" w="473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rect b="b" l="l" r="r" t="t"/>
              <a:pathLst>
                <a:path extrusionOk="0" h="1751" w="2593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rect b="b" l="l" r="r" t="t"/>
              <a:pathLst>
                <a:path extrusionOk="0" h="1887" w="2762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rect b="b" l="l" r="r" t="t"/>
              <a:pathLst>
                <a:path extrusionOk="0" h="910" w="843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rect b="b" l="l" r="r" t="t"/>
              <a:pathLst>
                <a:path extrusionOk="0" h="37709" w="11886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rect b="b" l="l" r="r" t="t"/>
              <a:pathLst>
                <a:path extrusionOk="0" h="675" w="675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rect b="b" l="l" r="r" t="t"/>
              <a:pathLst>
                <a:path extrusionOk="0" h="708" w="977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rect b="b" l="l" r="r" t="t"/>
              <a:pathLst>
                <a:path extrusionOk="0" h="2459" w="2559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rect b="b" l="l" r="r" t="t"/>
              <a:pathLst>
                <a:path extrusionOk="0" h="944" w="607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rect b="b" l="l" r="r" t="t"/>
              <a:pathLst>
                <a:path extrusionOk="0" h="876" w="641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rect b="b" l="l" r="r" t="t"/>
              <a:pathLst>
                <a:path extrusionOk="0" h="776" w="809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rect b="b" l="l" r="r" t="t"/>
              <a:pathLst>
                <a:path extrusionOk="0" h="2729" w="2527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rect b="b" l="l" r="r" t="t"/>
              <a:pathLst>
                <a:path extrusionOk="0" h="910" w="776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rect b="b" l="l" r="r" t="t"/>
              <a:pathLst>
                <a:path extrusionOk="0" h="1079" w="742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rect b="b" l="l" r="r" t="t"/>
              <a:pathLst>
                <a:path extrusionOk="0" h="1887" w="2762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rect b="b" l="l" r="r" t="t"/>
              <a:pathLst>
                <a:path extrusionOk="0" h="1045" w="809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rect b="b" l="l" r="r" t="t"/>
              <a:pathLst>
                <a:path extrusionOk="0" h="169" w="574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rect b="b" l="l" r="r" t="t"/>
              <a:pathLst>
                <a:path extrusionOk="0" h="809" w="674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rect b="b" l="l" r="r" t="t"/>
              <a:pathLst>
                <a:path extrusionOk="0" h="910" w="809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rect b="b" l="l" r="r" t="t"/>
              <a:pathLst>
                <a:path extrusionOk="0" h="977" w="742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rect b="b" l="l" r="r" t="t"/>
              <a:pathLst>
                <a:path extrusionOk="0" h="741" w="641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rect b="b" l="l" r="r" t="t"/>
              <a:pathLst>
                <a:path extrusionOk="0" h="37878" w="4717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rect b="b" l="l" r="r" t="t"/>
              <a:pathLst>
                <a:path extrusionOk="0" h="371" w="271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rect b="b" l="l" r="r" t="t"/>
              <a:pathLst>
                <a:path extrusionOk="0" h="15522" w="5759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rect b="b" l="l" r="r" t="t"/>
              <a:pathLst>
                <a:path extrusionOk="0" h="2324" w="708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rect b="b" l="l" r="r" t="t"/>
              <a:pathLst>
                <a:path extrusionOk="0" h="2055" w="641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rect b="b" l="l" r="r" t="t"/>
              <a:pathLst>
                <a:path extrusionOk="0" h="1685" w="2728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rect b="b" l="l" r="r" t="t"/>
              <a:pathLst>
                <a:path extrusionOk="0" h="2729" w="2526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rect b="b" l="l" r="r" t="t"/>
              <a:pathLst>
                <a:path extrusionOk="0" h="1785" w="2559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rect b="b" l="l" r="r" t="t"/>
              <a:pathLst>
                <a:path extrusionOk="0" h="2459" w="256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rect b="b" l="l" r="r" t="t"/>
              <a:pathLst>
                <a:path extrusionOk="0" h="2459" w="2526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rect b="b" l="l" r="r" t="t"/>
              <a:pathLst>
                <a:path extrusionOk="0" h="2492" w="2593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rect b="b" l="l" r="r" t="t"/>
              <a:pathLst>
                <a:path extrusionOk="0" h="1617" w="2762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rect b="b" l="l" r="r" t="t"/>
              <a:pathLst>
                <a:path extrusionOk="0" h="2493" w="2593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rect b="b" l="l" r="r" t="t"/>
              <a:pathLst>
                <a:path extrusionOk="0" h="1785" w="2559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rect b="b" l="l" r="r" t="t"/>
              <a:pathLst>
                <a:path extrusionOk="0" h="1617" w="2762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rect b="b" l="l" r="r" t="t"/>
              <a:pathLst>
                <a:path extrusionOk="0" h="1785" w="256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rect b="b" l="l" r="r" t="t"/>
              <a:pathLst>
                <a:path extrusionOk="0" h="1617" w="2694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rect b="b" l="l" r="r" t="t"/>
              <a:pathLst>
                <a:path extrusionOk="0" h="2492" w="2291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rect b="b" l="l" r="r" t="t"/>
              <a:pathLst>
                <a:path extrusionOk="0" h="809" w="775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rect b="b" l="l" r="r" t="t"/>
              <a:pathLst>
                <a:path extrusionOk="0" h="2493" w="2291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rect b="b" l="l" r="r" t="t"/>
              <a:pathLst>
                <a:path extrusionOk="0" h="876" w="741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rect b="b" l="l" r="r" t="t"/>
              <a:pathLst>
                <a:path extrusionOk="0" h="2425" w="304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rect b="b" l="l" r="r" t="t"/>
              <a:pathLst>
                <a:path extrusionOk="0" h="2492" w="2325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rect b="b" l="l" r="r" t="t"/>
              <a:pathLst>
                <a:path extrusionOk="0" h="742" w="91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rect b="b" l="l" r="r" t="t"/>
              <a:pathLst>
                <a:path extrusionOk="0" h="2493" w="2594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rect b="b" l="l" r="r" t="t"/>
              <a:pathLst>
                <a:path extrusionOk="0" h="607" w="91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rect b="b" l="l" r="r" t="t"/>
              <a:pathLst>
                <a:path extrusionOk="0" h="809" w="1146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rect b="b" l="l" r="r" t="t"/>
              <a:pathLst>
                <a:path extrusionOk="0" h="2796" w="623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rect b="b" l="l" r="r" t="t"/>
              <a:pathLst>
                <a:path extrusionOk="0" h="540" w="91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rect b="b" l="l" r="r" t="t"/>
              <a:pathLst>
                <a:path extrusionOk="0" h="1650" w="256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rect b="b" l="l" r="r" t="t"/>
              <a:pathLst>
                <a:path extrusionOk="0" h="2998" w="2493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rect b="b" l="l" r="r" t="t"/>
              <a:pathLst>
                <a:path extrusionOk="0" h="1415" w="17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rect b="b" l="l" r="r" t="t"/>
              <a:pathLst>
                <a:path extrusionOk="0" h="776" w="574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rect b="b" l="l" r="r" t="t"/>
              <a:pathLst>
                <a:path extrusionOk="0" h="910" w="1113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rect b="b" l="l" r="r" t="t"/>
              <a:pathLst>
                <a:path extrusionOk="0" h="2526" w="4075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rect b="b" l="l" r="r" t="t"/>
              <a:pathLst>
                <a:path extrusionOk="0" h="5287" w="2661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rect b="b" l="l" r="r" t="t"/>
              <a:pathLst>
                <a:path extrusionOk="0" h="506" w="842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rect b="b" l="l" r="r" t="t"/>
              <a:pathLst>
                <a:path extrusionOk="0" h="943" w="1145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rect b="b" l="l" r="r" t="t"/>
              <a:pathLst>
                <a:path extrusionOk="0" h="2728" w="2526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rect b="b" l="l" r="r" t="t"/>
              <a:pathLst>
                <a:path extrusionOk="0" h="3132" w="2526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rect b="b" l="l" r="r" t="t"/>
              <a:pathLst>
                <a:path extrusionOk="0" h="2627" w="4142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rect b="b" l="l" r="r" t="t"/>
              <a:pathLst>
                <a:path extrusionOk="0" h="1617" w="2661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rect b="b" l="l" r="r" t="t"/>
              <a:pathLst>
                <a:path extrusionOk="0" h="2896" w="2594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rect b="b" l="l" r="r" t="t"/>
              <a:pathLst>
                <a:path extrusionOk="0" h="2896" w="3233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rect b="b" l="l" r="r" t="t"/>
              <a:pathLst>
                <a:path extrusionOk="0" h="3031" w="2627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rect b="b" l="l" r="r" t="t"/>
              <a:pathLst>
                <a:path extrusionOk="0" h="3132" w="1404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rect b="b" l="l" r="r" t="t"/>
              <a:pathLst>
                <a:path extrusionOk="0" h="3165" w="3402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3"/>
          <p:cNvSpPr txBox="1"/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8" name="Google Shape;478;p3"/>
          <p:cNvSpPr txBox="1"/>
          <p:nvPr>
            <p:ph idx="1" type="subTitle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9" name="Google Shape;479;p3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/>
          <p:nvPr>
            <p:ph idx="1" type="body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SzPts val="2000"/>
              <a:buChar char="✖"/>
              <a:defRPr i="1" sz="2000">
                <a:solidFill>
                  <a:schemeClr val="accent1"/>
                </a:solidFill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 sz="2000">
                <a:solidFill>
                  <a:schemeClr val="accent1"/>
                </a:solidFill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 sz="2000">
                <a:solidFill>
                  <a:schemeClr val="accent1"/>
                </a:solidFill>
              </a:defRPr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i="1" sz="2000">
                <a:solidFill>
                  <a:schemeClr val="accent1"/>
                </a:solidFill>
              </a:defRPr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i="1" sz="2000">
                <a:solidFill>
                  <a:schemeClr val="accent1"/>
                </a:solidFill>
              </a:defRPr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1" sz="2000">
                <a:solidFill>
                  <a:schemeClr val="accent1"/>
                </a:solidFill>
              </a:defRPr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i="1" sz="2000">
                <a:solidFill>
                  <a:schemeClr val="accent1"/>
                </a:solidFill>
              </a:defRPr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i="1" sz="2000">
                <a:solidFill>
                  <a:schemeClr val="accent1"/>
                </a:solidFill>
              </a:defRPr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1"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2" name="Google Shape;482;p4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rect b="b" l="l" r="r" t="t"/>
              <a:pathLst>
                <a:path extrusionOk="0" h="10910" w="8949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rect b="b" l="l" r="r" t="t"/>
              <a:pathLst>
                <a:path extrusionOk="0" h="31616" w="107167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rect b="b" l="l" r="r" t="t"/>
              <a:pathLst>
                <a:path extrusionOk="0" h="10708" w="734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rect b="b" l="l" r="r" t="t"/>
              <a:pathLst>
                <a:path extrusionOk="0" h="1348" w="4748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rect b="b" l="l" r="r" t="t"/>
              <a:pathLst>
                <a:path extrusionOk="0" h="1449" w="468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rect b="b" l="l" r="r" t="t"/>
              <a:pathLst>
                <a:path extrusionOk="0" h="944" w="3872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rect b="b" l="l" r="r" t="t"/>
              <a:pathLst>
                <a:path extrusionOk="0" h="1281" w="394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rect b="b" l="l" r="r" t="t"/>
              <a:pathLst>
                <a:path extrusionOk="0" h="1483" w="5623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rect b="b" l="l" r="r" t="t"/>
              <a:pathLst>
                <a:path extrusionOk="0" h="1044" w="3401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rect b="b" l="l" r="r" t="t"/>
              <a:pathLst>
                <a:path extrusionOk="0" h="1415" w="5758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rect b="b" l="l" r="r" t="t"/>
              <a:pathLst>
                <a:path extrusionOk="0" h="5051" w="5758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rect b="b" l="l" r="r" t="t"/>
              <a:pathLst>
                <a:path extrusionOk="0" h="1549" w="5657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rect b="b" l="l" r="r" t="t"/>
              <a:pathLst>
                <a:path extrusionOk="0" h="1112" w="3266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rect b="b" l="l" r="r" t="t"/>
              <a:pathLst>
                <a:path extrusionOk="0" h="1415" w="4882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rect b="b" l="l" r="r" t="t"/>
              <a:pathLst>
                <a:path extrusionOk="0" h="1011" w="3266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rect b="b" l="l" r="r" t="t"/>
              <a:pathLst>
                <a:path extrusionOk="0" h="1112" w="3603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rect b="b" l="l" r="r" t="t"/>
              <a:pathLst>
                <a:path extrusionOk="0" h="809" w="2155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rect b="b" l="l" r="r" t="t"/>
              <a:pathLst>
                <a:path extrusionOk="0" h="1382" w="3738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rect b="b" l="l" r="r" t="t"/>
              <a:pathLst>
                <a:path extrusionOk="0" h="3031" w="10775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rect b="b" l="l" r="r" t="t"/>
              <a:pathLst>
                <a:path extrusionOk="0" h="405" w="775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rect b="b" l="l" r="r" t="t"/>
              <a:pathLst>
                <a:path extrusionOk="0" h="371" w="977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rect b="b" l="l" r="r" t="t"/>
              <a:pathLst>
                <a:path extrusionOk="0" h="30269" w="33029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rect b="b" l="l" r="r" t="t"/>
              <a:pathLst>
                <a:path extrusionOk="0" h="1651" w="5421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rect b="b" l="l" r="r" t="t"/>
              <a:pathLst>
                <a:path extrusionOk="0" h="506" w="405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rect b="b" l="l" r="r" t="t"/>
              <a:pathLst>
                <a:path extrusionOk="0" h="1785" w="155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rect b="b" l="l" r="r" t="t"/>
              <a:pathLst>
                <a:path extrusionOk="0" h="405" w="1617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rect b="b" l="l" r="r" t="t"/>
              <a:pathLst>
                <a:path extrusionOk="0" h="18316" w="10371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rect b="b" l="l" r="r" t="t"/>
              <a:pathLst>
                <a:path extrusionOk="0" h="13771" w="8788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rect b="b" l="l" r="r" t="t"/>
              <a:pathLst>
                <a:path extrusionOk="0" h="304" w="304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rect b="b" l="l" r="r" t="t"/>
              <a:pathLst>
                <a:path extrusionOk="0" h="22761" w="1684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rect b="b" l="l" r="r" t="t"/>
              <a:pathLst>
                <a:path extrusionOk="0" h="28517" w="5017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rect b="b" l="l" r="r" t="t"/>
              <a:pathLst>
                <a:path extrusionOk="0" h="910" w="911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rect b="b" l="l" r="r" t="t"/>
              <a:pathLst>
                <a:path extrusionOk="0" h="2358" w="35454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rect b="b" l="l" r="r" t="t"/>
              <a:pathLst>
                <a:path extrusionOk="0" h="2560" w="35622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rect b="b" l="l" r="r" t="t"/>
              <a:pathLst>
                <a:path extrusionOk="0" h="472" w="472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rect b="b" l="l" r="r" t="t"/>
              <a:pathLst>
                <a:path extrusionOk="0" h="1011" w="1415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rect b="b" l="l" r="r" t="t"/>
              <a:pathLst>
                <a:path extrusionOk="0" h="1448" w="4378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rect b="b" l="l" r="r" t="t"/>
              <a:pathLst>
                <a:path extrusionOk="0" h="2863" w="36834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rect b="b" l="l" r="r" t="t"/>
              <a:pathLst>
                <a:path extrusionOk="0" h="338" w="128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rect b="b" l="l" r="r" t="t"/>
              <a:pathLst>
                <a:path extrusionOk="0" h="304" w="1314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rect b="b" l="l" r="r" t="t"/>
              <a:pathLst>
                <a:path extrusionOk="0" h="439" w="1382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rect b="b" l="l" r="r" t="t"/>
              <a:pathLst>
                <a:path extrusionOk="0" h="2694" w="23367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rect b="b" l="l" r="r" t="t"/>
              <a:pathLst>
                <a:path extrusionOk="0" h="1617" w="1785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rect b="b" l="l" r="r" t="t"/>
              <a:pathLst>
                <a:path extrusionOk="0" h="539" w="54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rect b="b" l="l" r="r" t="t"/>
              <a:pathLst>
                <a:path extrusionOk="0" h="8519" w="9327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rect b="b" l="l" r="r" t="t"/>
              <a:pathLst>
                <a:path extrusionOk="0" h="809" w="3166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rect b="b" l="l" r="r" t="t"/>
              <a:pathLst>
                <a:path extrusionOk="0" h="2022" w="944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rect b="b" l="l" r="r" t="t"/>
              <a:pathLst>
                <a:path extrusionOk="0" h="472" w="1112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rect b="b" l="l" r="r" t="t"/>
              <a:pathLst>
                <a:path extrusionOk="0" h="506" w="977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rect b="b" l="l" r="r" t="t"/>
              <a:pathLst>
                <a:path extrusionOk="0" h="775" w="2156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rect b="b" l="l" r="r" t="t"/>
              <a:pathLst>
                <a:path extrusionOk="0" h="405" w="405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rect b="b" l="l" r="r" t="t"/>
              <a:pathLst>
                <a:path extrusionOk="0" h="3772" w="458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rect b="b" l="l" r="r" t="t"/>
              <a:pathLst>
                <a:path extrusionOk="0" h="1516" w="1347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rect b="b" l="l" r="r" t="t"/>
              <a:pathLst>
                <a:path extrusionOk="0" h="539" w="573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rect b="b" l="l" r="r" t="t"/>
              <a:pathLst>
                <a:path extrusionOk="0" h="3873" w="4008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rect b="b" l="l" r="r" t="t"/>
              <a:pathLst>
                <a:path extrusionOk="0" h="10135" w="23165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rect b="b" l="l" r="r" t="t"/>
              <a:pathLst>
                <a:path extrusionOk="0" h="2358" w="2156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rect b="b" l="l" r="r" t="t"/>
              <a:pathLst>
                <a:path extrusionOk="0" h="3031" w="2863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rect b="b" l="l" r="r" t="t"/>
              <a:pathLst>
                <a:path extrusionOk="0" h="574" w="607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rect b="b" l="l" r="r" t="t"/>
              <a:pathLst>
                <a:path extrusionOk="0" h="2291" w="2224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rect b="b" l="l" r="r" t="t"/>
              <a:pathLst>
                <a:path extrusionOk="0" h="675" w="506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rect b="b" l="l" r="r" t="t"/>
              <a:pathLst>
                <a:path extrusionOk="0" h="2526" w="229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rect b="b" l="l" r="r" t="t"/>
              <a:pathLst>
                <a:path extrusionOk="0" h="2291" w="2089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rect b="b" l="l" r="r" t="t"/>
              <a:pathLst>
                <a:path extrusionOk="0" h="540" w="675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rect b="b" l="l" r="r" t="t"/>
              <a:pathLst>
                <a:path extrusionOk="0" h="540" w="539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rect b="b" l="l" r="r" t="t"/>
              <a:pathLst>
                <a:path extrusionOk="0" h="2223" w="2392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rect b="b" l="l" r="r" t="t"/>
              <a:pathLst>
                <a:path extrusionOk="0" h="944" w="641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rect b="b" l="l" r="r" t="t"/>
              <a:pathLst>
                <a:path extrusionOk="0" h="2357" w="2358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rect b="b" l="l" r="r" t="t"/>
              <a:pathLst>
                <a:path extrusionOk="0" h="2324" w="2358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rect b="b" l="l" r="r" t="t"/>
              <a:pathLst>
                <a:path extrusionOk="0" h="2190" w="2392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rect b="b" l="l" r="r" t="t"/>
              <a:pathLst>
                <a:path extrusionOk="0" h="2189" w="2324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rect b="b" l="l" r="r" t="t"/>
              <a:pathLst>
                <a:path extrusionOk="0" h="843" w="742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rect b="b" l="l" r="r" t="t"/>
              <a:pathLst>
                <a:path extrusionOk="0" h="2829" w="2358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rect b="b" l="l" r="r" t="t"/>
              <a:pathLst>
                <a:path extrusionOk="0" h="2560" w="2425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rect b="b" l="l" r="r" t="t"/>
              <a:pathLst>
                <a:path extrusionOk="0" h="14748" w="8889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rect b="b" l="l" r="r" t="t"/>
              <a:pathLst>
                <a:path extrusionOk="0" h="2493" w="2291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rect b="b" l="l" r="r" t="t"/>
              <a:pathLst>
                <a:path extrusionOk="0" h="640" w="776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rect b="b" l="l" r="r" t="t"/>
              <a:pathLst>
                <a:path extrusionOk="0" h="607" w="507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rect b="b" l="l" r="r" t="t"/>
              <a:pathLst>
                <a:path extrusionOk="0" h="2223" w="2325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rect b="b" l="l" r="r" t="t"/>
              <a:pathLst>
                <a:path extrusionOk="0" h="876" w="607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rect b="b" l="l" r="r" t="t"/>
              <a:pathLst>
                <a:path extrusionOk="0" h="2190" w="2223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rect b="b" l="l" r="r" t="t"/>
              <a:pathLst>
                <a:path extrusionOk="0" h="809" w="978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rect b="b" l="l" r="r" t="t"/>
              <a:pathLst>
                <a:path extrusionOk="0" h="1684" w="2426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rect b="b" l="l" r="r" t="t"/>
              <a:pathLst>
                <a:path extrusionOk="0" h="1685" w="2425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rect b="b" l="l" r="r" t="t"/>
              <a:pathLst>
                <a:path extrusionOk="0" h="1516" w="2291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rect b="b" l="l" r="r" t="t"/>
              <a:pathLst>
                <a:path extrusionOk="0" h="1685" w="2189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rect b="b" l="l" r="r" t="t"/>
              <a:pathLst>
                <a:path extrusionOk="0" h="1584" w="2459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rect b="b" l="l" r="r" t="t"/>
              <a:pathLst>
                <a:path extrusionOk="0" h="1550" w="2357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rect b="b" l="l" r="r" t="t"/>
              <a:pathLst>
                <a:path extrusionOk="0" h="1516" w="229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rect b="b" l="l" r="r" t="t"/>
              <a:pathLst>
                <a:path extrusionOk="0" h="1617" w="2458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rect b="b" l="l" r="r" t="t"/>
              <a:pathLst>
                <a:path extrusionOk="0" h="2224" w="2324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rect b="b" l="l" r="r" t="t"/>
              <a:pathLst>
                <a:path extrusionOk="0" h="775" w="641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rect b="b" l="l" r="r" t="t"/>
              <a:pathLst>
                <a:path extrusionOk="0" h="1617" w="2392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rect b="b" l="l" r="r" t="t"/>
              <a:pathLst>
                <a:path extrusionOk="0" h="2291" w="2324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rect b="b" l="l" r="r" t="t"/>
              <a:pathLst>
                <a:path extrusionOk="0" h="1583" w="2392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rect b="b" l="l" r="r" t="t"/>
              <a:pathLst>
                <a:path extrusionOk="0" h="641" w="439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rect b="b" l="l" r="r" t="t"/>
              <a:pathLst>
                <a:path extrusionOk="0" h="1180" w="271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rect b="b" l="l" r="r" t="t"/>
              <a:pathLst>
                <a:path extrusionOk="0" h="1550" w="2324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rect b="b" l="l" r="r" t="t"/>
              <a:pathLst>
                <a:path extrusionOk="0" h="472" w="741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rect b="b" l="l" r="r" t="t"/>
              <a:pathLst>
                <a:path extrusionOk="0" h="1651" w="2493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rect b="b" l="l" r="r" t="t"/>
              <a:pathLst>
                <a:path extrusionOk="0" h="2728" w="2324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rect b="b" l="l" r="r" t="t"/>
              <a:pathLst>
                <a:path extrusionOk="0" h="473" w="708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rect b="b" l="l" r="r" t="t"/>
              <a:pathLst>
                <a:path extrusionOk="0" h="1617" w="2324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rect b="b" l="l" r="r" t="t"/>
              <a:pathLst>
                <a:path extrusionOk="0" h="2324" w="3603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rect b="b" l="l" r="r" t="t"/>
              <a:pathLst>
                <a:path extrusionOk="0" h="641" w="944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rect b="b" l="l" r="r" t="t"/>
              <a:pathLst>
                <a:path extrusionOk="0" h="1651" w="2358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rect b="b" l="l" r="r" t="t"/>
              <a:pathLst>
                <a:path extrusionOk="0" h="843" w="91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rect b="b" l="l" r="r" t="t"/>
              <a:pathLst>
                <a:path extrusionOk="0" h="2897" w="5354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rect b="b" l="l" r="r" t="t"/>
              <a:pathLst>
                <a:path extrusionOk="0" h="4479" w="2795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rect b="b" l="l" r="r" t="t"/>
              <a:pathLst>
                <a:path extrusionOk="0" h="2426" w="2998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rect b="b" l="l" r="r" t="t"/>
              <a:pathLst>
                <a:path extrusionOk="0" h="1550" w="2358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rect b="b" l="l" r="r" t="t"/>
              <a:pathLst>
                <a:path extrusionOk="0" h="607" w="405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rect b="b" l="l" r="r" t="t"/>
              <a:pathLst>
                <a:path extrusionOk="0" h="21717" w="38382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rect b="b" l="l" r="r" t="t"/>
              <a:pathLst>
                <a:path extrusionOk="0" h="2526" w="4142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rect b="b" l="l" r="r" t="t"/>
              <a:pathLst>
                <a:path extrusionOk="0" h="2526" w="3604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rect b="b" l="l" r="r" t="t"/>
              <a:pathLst>
                <a:path extrusionOk="0" h="2021" w="338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rect b="b" l="l" r="r" t="t"/>
              <a:pathLst>
                <a:path extrusionOk="0" h="2021" w="372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rect b="b" l="l" r="r" t="t"/>
              <a:pathLst>
                <a:path extrusionOk="0" h="2224" w="2358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rect b="b" l="l" r="r" t="t"/>
              <a:pathLst>
                <a:path extrusionOk="0" h="2324" w="2089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rect b="b" l="l" r="r" t="t"/>
              <a:pathLst>
                <a:path extrusionOk="0" h="1987" w="439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rect b="b" l="l" r="r" t="t"/>
              <a:pathLst>
                <a:path extrusionOk="0" h="405" w="2358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rect b="b" l="l" r="r" t="t"/>
              <a:pathLst>
                <a:path extrusionOk="0" h="675" w="439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rect b="b" l="l" r="r" t="t"/>
              <a:pathLst>
                <a:path extrusionOk="0" h="439" w="775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rect b="b" l="l" r="r" t="t"/>
              <a:pathLst>
                <a:path extrusionOk="0" h="1988" w="472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rect b="b" l="l" r="r" t="t"/>
              <a:pathLst>
                <a:path extrusionOk="0" h="608" w="203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rect b="b" l="l" r="r" t="t"/>
              <a:pathLst>
                <a:path extrusionOk="0" h="2189" w="2358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rect b="b" l="l" r="r" t="t"/>
              <a:pathLst>
                <a:path extrusionOk="0" h="674" w="641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rect b="b" l="l" r="r" t="t"/>
              <a:pathLst>
                <a:path extrusionOk="0" h="573" w="539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rect b="b" l="l" r="r" t="t"/>
              <a:pathLst>
                <a:path extrusionOk="0" h="607" w="708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rect b="b" l="l" r="r" t="t"/>
              <a:pathLst>
                <a:path extrusionOk="0" h="574" w="708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rect b="b" l="l" r="r" t="t"/>
              <a:pathLst>
                <a:path extrusionOk="0" h="2256" w="2223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rect b="b" l="l" r="r" t="t"/>
              <a:pathLst>
                <a:path extrusionOk="0" h="675" w="472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rect b="b" l="l" r="r" t="t"/>
              <a:pathLst>
                <a:path extrusionOk="0" h="776" w="876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rect b="b" l="l" r="r" t="t"/>
              <a:pathLst>
                <a:path extrusionOk="0" h="2257" w="2391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rect b="b" l="l" r="r" t="t"/>
              <a:pathLst>
                <a:path extrusionOk="0" h="641" w="64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rect b="b" l="l" r="r" t="t"/>
              <a:pathLst>
                <a:path extrusionOk="0" h="2223" w="219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rect b="b" l="l" r="r" t="t"/>
              <a:pathLst>
                <a:path extrusionOk="0" h="2358" w="2324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rect b="b" l="l" r="r" t="t"/>
              <a:pathLst>
                <a:path extrusionOk="0" h="742" w="641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rect b="b" l="l" r="r" t="t"/>
              <a:pathLst>
                <a:path extrusionOk="0" h="2021" w="438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rect b="b" l="l" r="r" t="t"/>
              <a:pathLst>
                <a:path extrusionOk="0" h="675" w="708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rect b="b" l="l" r="r" t="t"/>
              <a:pathLst>
                <a:path extrusionOk="0" h="674" w="876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rect b="b" l="l" r="r" t="t"/>
              <a:pathLst>
                <a:path extrusionOk="0" h="2391" w="2324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rect b="b" l="l" r="r" t="t"/>
              <a:pathLst>
                <a:path extrusionOk="0" h="2256" w="371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rect b="b" l="l" r="r" t="t"/>
              <a:pathLst>
                <a:path extrusionOk="0" h="2021" w="472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rect b="b" l="l" r="r" t="t"/>
              <a:pathLst>
                <a:path extrusionOk="0" h="911" w="674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rect b="b" l="l" r="r" t="t"/>
              <a:pathLst>
                <a:path extrusionOk="0" h="2527" w="229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rect b="b" l="l" r="r" t="t"/>
              <a:pathLst>
                <a:path extrusionOk="0" h="203" w="473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rect b="b" l="l" r="r" t="t"/>
              <a:pathLst>
                <a:path extrusionOk="0" h="2290" w="2324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rect b="b" l="l" r="r" t="t"/>
              <a:pathLst>
                <a:path extrusionOk="0" h="641" w="54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rect b="b" l="l" r="r" t="t"/>
              <a:pathLst>
                <a:path extrusionOk="0" h="2560" w="2358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rect b="b" l="l" r="r" t="t"/>
              <a:pathLst>
                <a:path extrusionOk="0" h="2526" w="2291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rect b="b" l="l" r="r" t="t"/>
              <a:pathLst>
                <a:path extrusionOk="0" h="2795" w="2425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rect b="b" l="l" r="r" t="t"/>
              <a:pathLst>
                <a:path extrusionOk="0" h="708" w="641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rect b="b" l="l" r="r" t="t"/>
              <a:pathLst>
                <a:path extrusionOk="0" h="2695" w="293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rect b="b" l="l" r="r" t="t"/>
              <a:pathLst>
                <a:path extrusionOk="0" h="4075" w="1202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rect b="b" l="l" r="r" t="t"/>
              <a:pathLst>
                <a:path extrusionOk="0" h="2795" w="3199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rect b="b" l="l" r="r" t="t"/>
              <a:pathLst>
                <a:path extrusionOk="0" h="2223" w="2324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rect b="b" l="l" r="r" t="t"/>
              <a:pathLst>
                <a:path extrusionOk="0" h="2223" w="2223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rect b="b" l="l" r="r" t="t"/>
              <a:pathLst>
                <a:path extrusionOk="0" h="641" w="742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rect b="b" l="l" r="r" t="t"/>
              <a:pathLst>
                <a:path extrusionOk="0" h="2290" w="2223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rect b="b" l="l" r="r" t="t"/>
              <a:pathLst>
                <a:path extrusionOk="0" h="1988" w="438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rect b="b" l="l" r="r" t="t"/>
              <a:pathLst>
                <a:path extrusionOk="0" h="641" w="506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rect b="b" l="l" r="r" t="t"/>
              <a:pathLst>
                <a:path extrusionOk="0" h="2223" w="2358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rect b="b" l="l" r="r" t="t"/>
              <a:pathLst>
                <a:path extrusionOk="0" h="2526" w="2324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rect b="b" l="l" r="r" t="t"/>
              <a:pathLst>
                <a:path extrusionOk="0" h="708" w="54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rect b="b" l="l" r="r" t="t"/>
              <a:pathLst>
                <a:path extrusionOk="0" h="2223" w="2291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rect b="b" l="l" r="r" t="t"/>
              <a:pathLst>
                <a:path extrusionOk="0" h="742" w="506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rect b="b" l="l" r="r" t="t"/>
              <a:pathLst>
                <a:path extrusionOk="0" h="910" w="641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rect b="b" l="l" r="r" t="t"/>
              <a:pathLst>
                <a:path extrusionOk="0" h="742" w="675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rect b="b" l="l" r="r" t="t"/>
              <a:pathLst>
                <a:path extrusionOk="0" h="2425" w="2324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rect b="b" l="l" r="r" t="t"/>
              <a:pathLst>
                <a:path extrusionOk="0" h="2290" w="2358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9" name="Google Shape;869;p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70" name="Google Shape;870;p5"/>
          <p:cNvSpPr txBox="1"/>
          <p:nvPr>
            <p:ph idx="1" type="body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71" name="Google Shape;871;p5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7" name="Google Shape;1057;p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58" name="Google Shape;1058;p6"/>
          <p:cNvSpPr txBox="1"/>
          <p:nvPr>
            <p:ph idx="1" type="body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59" name="Google Shape;1059;p6"/>
          <p:cNvSpPr txBox="1"/>
          <p:nvPr>
            <p:ph idx="2" type="body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60" name="Google Shape;1060;p6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6" name="Google Shape;1246;p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247" name="Google Shape;1247;p7"/>
          <p:cNvSpPr txBox="1"/>
          <p:nvPr>
            <p:ph idx="1" type="body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48" name="Google Shape;1248;p7"/>
          <p:cNvSpPr txBox="1"/>
          <p:nvPr>
            <p:ph idx="2" type="body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49" name="Google Shape;1249;p7"/>
          <p:cNvSpPr txBox="1"/>
          <p:nvPr>
            <p:ph idx="3" type="body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50" name="Google Shape;1250;p7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rect b="b" l="l" r="r" t="t"/>
              <a:pathLst>
                <a:path extrusionOk="0" h="12289" w="22289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rect b="b" l="l" r="r" t="t"/>
              <a:pathLst>
                <a:path extrusionOk="0" h="7543" w="9461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rect b="b" l="l" r="r" t="t"/>
              <a:pathLst>
                <a:path extrusionOk="0" h="7475" w="8586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rect b="b" l="l" r="r" t="t"/>
              <a:pathLst>
                <a:path extrusionOk="0" h="4243" w="155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rect b="b" l="l" r="r" t="t"/>
              <a:pathLst>
                <a:path extrusionOk="0" h="1685" w="2594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rect b="b" l="l" r="r" t="t"/>
              <a:pathLst>
                <a:path extrusionOk="0" h="14613" w="7407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rect b="b" l="l" r="r" t="t"/>
              <a:pathLst>
                <a:path extrusionOk="0" h="12054" w="7846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rect b="b" l="l" r="r" t="t"/>
              <a:pathLst>
                <a:path extrusionOk="0" h="1382" w="8822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rect b="b" l="l" r="r" t="t"/>
              <a:pathLst>
                <a:path extrusionOk="0" h="15354" w="9125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rect b="b" l="l" r="r" t="t"/>
              <a:pathLst>
                <a:path extrusionOk="0" h="21010" w="14647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rect b="b" l="l" r="r" t="t"/>
              <a:pathLst>
                <a:path extrusionOk="0" h="13771" w="13637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rect b="b" l="l" r="r" t="t"/>
              <a:pathLst>
                <a:path extrusionOk="0" h="11650" w="9361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rect b="b" l="l" r="r" t="t"/>
              <a:pathLst>
                <a:path extrusionOk="0" h="203" w="2257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rect b="b" l="l" r="r" t="t"/>
              <a:pathLst>
                <a:path extrusionOk="0" h="6432" w="10808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rect b="b" l="l" r="r" t="t"/>
              <a:pathLst>
                <a:path extrusionOk="0" h="15253" w="50672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rect b="b" l="l" r="r" t="t"/>
              <a:pathLst>
                <a:path extrusionOk="0" h="371" w="2357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rect b="b" l="l" r="r" t="t"/>
              <a:pathLst>
                <a:path extrusionOk="0" h="1448" w="4276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rect b="b" l="l" r="r" t="t"/>
              <a:pathLst>
                <a:path extrusionOk="0" h="1011" w="293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rect b="b" l="l" r="r" t="t"/>
              <a:pathLst>
                <a:path extrusionOk="0" h="876" w="3738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rect b="b" l="l" r="r" t="t"/>
              <a:pathLst>
                <a:path extrusionOk="0" h="5826" w="1079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rect b="b" l="l" r="r" t="t"/>
              <a:pathLst>
                <a:path extrusionOk="0" h="18081" w="11852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rect b="b" l="l" r="r" t="t"/>
              <a:pathLst>
                <a:path extrusionOk="0" h="943" w="1314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rect b="b" l="l" r="r" t="t"/>
              <a:pathLst>
                <a:path extrusionOk="0" h="708" w="708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rect b="b" l="l" r="r" t="t"/>
              <a:pathLst>
                <a:path extrusionOk="0" h="607" w="338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rect b="b" l="l" r="r" t="t"/>
              <a:pathLst>
                <a:path extrusionOk="0" h="809" w="2123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rect b="b" l="l" r="r" t="t"/>
              <a:pathLst>
                <a:path extrusionOk="0" h="1617" w="3065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rect b="b" l="l" r="r" t="t"/>
              <a:pathLst>
                <a:path extrusionOk="0" h="22693" w="12794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rect b="b" l="l" r="r" t="t"/>
              <a:pathLst>
                <a:path extrusionOk="0" h="405" w="439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rect b="b" l="l" r="r" t="t"/>
              <a:pathLst>
                <a:path extrusionOk="0" h="3906" w="12256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rect b="b" l="l" r="r" t="t"/>
              <a:pathLst>
                <a:path extrusionOk="0" h="2156" w="229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rect b="b" l="l" r="r" t="t"/>
              <a:pathLst>
                <a:path extrusionOk="0" h="13232" w="1569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rect b="b" l="l" r="r" t="t"/>
              <a:pathLst>
                <a:path extrusionOk="0" h="1684" w="394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rect b="b" l="l" r="r" t="t"/>
              <a:pathLst>
                <a:path extrusionOk="0" h="877" w="91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rect b="b" l="l" r="r" t="t"/>
              <a:pathLst>
                <a:path extrusionOk="0" h="17441" w="28315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rect b="b" l="l" r="r" t="t"/>
              <a:pathLst>
                <a:path extrusionOk="0" h="607" w="573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rect b="b" l="l" r="r" t="t"/>
              <a:pathLst>
                <a:path extrusionOk="0" h="2627" w="2694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rect b="b" l="l" r="r" t="t"/>
              <a:pathLst>
                <a:path extrusionOk="0" h="1987" w="1988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rect b="b" l="l" r="r" t="t"/>
              <a:pathLst>
                <a:path extrusionOk="0" h="16835" w="6801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rect b="b" l="l" r="r" t="t"/>
              <a:pathLst>
                <a:path extrusionOk="0" h="11717" w="11919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rect b="b" l="l" r="r" t="t"/>
              <a:pathLst>
                <a:path extrusionOk="0" h="9596" w="2391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rect b="b" l="l" r="r" t="t"/>
              <a:pathLst>
                <a:path extrusionOk="0" h="405" w="675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rect b="b" l="l" r="r" t="t"/>
              <a:pathLst>
                <a:path extrusionOk="0" h="372" w="708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rect b="b" l="l" r="r" t="t"/>
              <a:pathLst>
                <a:path extrusionOk="0" h="4749" w="10977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rect b="b" l="l" r="r" t="t"/>
              <a:pathLst>
                <a:path extrusionOk="0" h="2256" w="2257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rect b="b" l="l" r="r" t="t"/>
              <a:pathLst>
                <a:path extrusionOk="0" h="708" w="809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rect b="b" l="l" r="r" t="t"/>
              <a:pathLst>
                <a:path extrusionOk="0" h="775" w="742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rect b="b" l="l" r="r" t="t"/>
              <a:pathLst>
                <a:path extrusionOk="0" h="2291" w="338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rect b="b" l="l" r="r" t="t"/>
              <a:pathLst>
                <a:path extrusionOk="0" h="2223" w="2492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rect b="b" l="l" r="r" t="t"/>
              <a:pathLst>
                <a:path extrusionOk="0" h="473" w="2493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rect b="b" l="l" r="r" t="t"/>
              <a:pathLst>
                <a:path extrusionOk="0" h="2391" w="2324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rect b="b" l="l" r="r" t="t"/>
              <a:pathLst>
                <a:path extrusionOk="0" h="674" w="607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rect b="b" l="l" r="r" t="t"/>
              <a:pathLst>
                <a:path extrusionOk="0" h="2257" w="2325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rect b="b" l="l" r="r" t="t"/>
              <a:pathLst>
                <a:path extrusionOk="0" h="2089" w="338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rect b="b" l="l" r="r" t="t"/>
              <a:pathLst>
                <a:path extrusionOk="0" h="1887" w="2493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rect b="b" l="l" r="r" t="t"/>
              <a:pathLst>
                <a:path extrusionOk="0" h="2357" w="2526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rect b="b" l="l" r="r" t="t"/>
              <a:pathLst>
                <a:path extrusionOk="0" h="708" w="438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rect b="b" l="l" r="r" t="t"/>
              <a:pathLst>
                <a:path extrusionOk="0" h="708" w="574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rect b="b" l="l" r="r" t="t"/>
              <a:pathLst>
                <a:path extrusionOk="0" h="1" w="405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rect b="b" l="l" r="r" t="t"/>
              <a:pathLst>
                <a:path extrusionOk="0" h="2358" w="304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rect b="b" l="l" r="r" t="t"/>
              <a:pathLst>
                <a:path extrusionOk="0" h="775" w="506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rect b="b" l="l" r="r" t="t"/>
              <a:pathLst>
                <a:path extrusionOk="0" h="170" w="2257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rect b="b" l="l" r="r" t="t"/>
              <a:pathLst>
                <a:path extrusionOk="0" h="35" w="17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rect b="b" l="l" r="r" t="t"/>
              <a:pathLst>
                <a:path extrusionOk="0" h="2695" w="2492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rect b="b" l="l" r="r" t="t"/>
              <a:pathLst>
                <a:path extrusionOk="0" h="2325" w="27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rect b="b" l="l" r="r" t="t"/>
              <a:pathLst>
                <a:path extrusionOk="0" h="2358" w="256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rect b="b" l="l" r="r" t="t"/>
              <a:pathLst>
                <a:path extrusionOk="0" h="708" w="607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rect b="b" l="l" r="r" t="t"/>
              <a:pathLst>
                <a:path extrusionOk="0" h="842" w="573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rect b="b" l="l" r="r" t="t"/>
              <a:pathLst>
                <a:path extrusionOk="0" h="2391" w="2358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rect b="b" l="l" r="r" t="t"/>
              <a:pathLst>
                <a:path extrusionOk="0" h="742" w="842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rect b="b" l="l" r="r" t="t"/>
              <a:pathLst>
                <a:path extrusionOk="0" h="977" w="708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rect b="b" l="l" r="r" t="t"/>
              <a:pathLst>
                <a:path extrusionOk="0" h="2426" w="2627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rect b="b" l="l" r="r" t="t"/>
              <a:pathLst>
                <a:path extrusionOk="0" h="2964" w="2459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rect b="b" l="l" r="r" t="t"/>
              <a:pathLst>
                <a:path extrusionOk="0" h="1617" w="256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rect b="b" l="l" r="r" t="t"/>
              <a:pathLst>
                <a:path extrusionOk="0" h="742" w="54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rect b="b" l="l" r="r" t="t"/>
              <a:pathLst>
                <a:path extrusionOk="0" h="573" w="876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rect b="b" l="l" r="r" t="t"/>
              <a:pathLst>
                <a:path extrusionOk="0" h="2829" w="6095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rect b="b" l="l" r="r" t="t"/>
              <a:pathLst>
                <a:path extrusionOk="0" h="3098" w="2493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rect b="b" l="l" r="r" t="t"/>
              <a:pathLst>
                <a:path extrusionOk="0" h="2897" w="3199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rect b="b" l="l" r="r" t="t"/>
              <a:pathLst>
                <a:path extrusionOk="0" h="2998" w="3435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rect b="b" l="l" r="r" t="t"/>
              <a:pathLst>
                <a:path extrusionOk="0" h="809" w="1112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rect b="b" l="l" r="r" t="t"/>
              <a:pathLst>
                <a:path extrusionOk="0" h="237" w="203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rect b="b" l="l" r="r" t="t"/>
              <a:pathLst>
                <a:path extrusionOk="0" h="2695" w="2493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rect b="b" l="l" r="r" t="t"/>
              <a:pathLst>
                <a:path extrusionOk="0" h="2526" w="256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rect b="b" l="l" r="r" t="t"/>
              <a:pathLst>
                <a:path extrusionOk="0" h="843" w="708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rect b="b" l="l" r="r" t="t"/>
              <a:pathLst>
                <a:path extrusionOk="0" h="910" w="742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rect b="b" l="l" r="r" t="t"/>
              <a:pathLst>
                <a:path extrusionOk="0" h="2392" w="2324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rect b="b" l="l" r="r" t="t"/>
              <a:pathLst>
                <a:path extrusionOk="0" h="640" w="741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rect b="b" l="l" r="r" t="t"/>
              <a:pathLst>
                <a:path extrusionOk="0" h="607" w="607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rect b="b" l="l" r="r" t="t"/>
              <a:pathLst>
                <a:path extrusionOk="0" h="5085" w="2728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rect b="b" l="l" r="r" t="t"/>
              <a:pathLst>
                <a:path extrusionOk="0" h="2425" w="2458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rect b="b" l="l" r="r" t="t"/>
              <a:pathLst>
                <a:path extrusionOk="0" h="1786" w="2593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rect b="b" l="l" r="r" t="t"/>
              <a:pathLst>
                <a:path extrusionOk="0" h="910" w="1045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rect b="b" l="l" r="r" t="t"/>
              <a:pathLst>
                <a:path extrusionOk="0" h="2728" w="2493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rect b="b" l="l" r="r" t="t"/>
              <a:pathLst>
                <a:path extrusionOk="0" h="2425" w="2594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rect b="b" l="l" r="r" t="t"/>
              <a:pathLst>
                <a:path extrusionOk="0" h="506" w="876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rect b="b" l="l" r="r" t="t"/>
              <a:pathLst>
                <a:path extrusionOk="0" h="843" w="809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rect b="b" l="l" r="r" t="t"/>
              <a:pathLst>
                <a:path extrusionOk="0" h="2627" w="2492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rect b="b" l="l" r="r" t="t"/>
              <a:pathLst>
                <a:path extrusionOk="0" h="775" w="91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rect b="b" l="l" r="r" t="t"/>
              <a:pathLst>
                <a:path extrusionOk="0" h="2391" w="2559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rect b="b" l="l" r="r" t="t"/>
              <a:pathLst>
                <a:path extrusionOk="0" h="708" w="91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rect b="b" l="l" r="r" t="t"/>
              <a:pathLst>
                <a:path extrusionOk="0" h="2627" w="236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rect b="b" l="l" r="r" t="t"/>
              <a:pathLst>
                <a:path extrusionOk="0" h="675" w="439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rect b="b" l="l" r="r" t="t"/>
              <a:pathLst>
                <a:path extrusionOk="0" h="3031" w="2593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rect b="b" l="l" r="r" t="t"/>
              <a:pathLst>
                <a:path extrusionOk="0" h="3300" w="13704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rect b="b" l="l" r="r" t="t"/>
              <a:pathLst>
                <a:path extrusionOk="0" h="641" w="708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rect b="b" l="l" r="r" t="t"/>
              <a:pathLst>
                <a:path extrusionOk="0" h="2627" w="2796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rect b="b" l="l" r="r" t="t"/>
              <a:pathLst>
                <a:path extrusionOk="0" h="405" w="2426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rect b="b" l="l" r="r" t="t"/>
              <a:pathLst>
                <a:path extrusionOk="0" h="2795" w="2156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rect b="b" l="l" r="r" t="t"/>
              <a:pathLst>
                <a:path extrusionOk="0" h="2694" w="2492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rect b="b" l="l" r="r" t="t"/>
              <a:pathLst>
                <a:path extrusionOk="0" h="2324" w="27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rect b="b" l="l" r="r" t="t"/>
              <a:pathLst>
                <a:path extrusionOk="0" h="1045" w="741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rect b="b" l="l" r="r" t="t"/>
              <a:pathLst>
                <a:path extrusionOk="0" h="2762" w="2526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rect b="b" l="l" r="r" t="t"/>
              <a:pathLst>
                <a:path extrusionOk="0" h="2627" w="2493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rect b="b" l="l" r="r" t="t"/>
              <a:pathLst>
                <a:path extrusionOk="0" h="877" w="741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rect b="b" l="l" r="r" t="t"/>
              <a:pathLst>
                <a:path extrusionOk="0" h="2392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rect b="b" l="l" r="r" t="t"/>
              <a:pathLst>
                <a:path extrusionOk="0" h="1684" w="2593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rect b="b" l="l" r="r" t="t"/>
              <a:pathLst>
                <a:path extrusionOk="0" h="15522" w="41144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rect b="b" l="l" r="r" t="t"/>
              <a:pathLst>
                <a:path extrusionOk="0" h="1348" w="203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rect b="b" l="l" r="r" t="t"/>
              <a:pathLst>
                <a:path extrusionOk="0" h="1685" w="4007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rect b="b" l="l" r="r" t="t"/>
              <a:pathLst>
                <a:path extrusionOk="0" h="674" w="944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rect b="b" l="l" r="r" t="t"/>
              <a:pathLst>
                <a:path extrusionOk="0" h="2391" w="2527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rect b="b" l="l" r="r" t="t"/>
              <a:pathLst>
                <a:path extrusionOk="0" h="2694" w="2459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rect b="b" l="l" r="r" t="t"/>
              <a:pathLst>
                <a:path extrusionOk="0" h="775" w="775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rect b="b" l="l" r="r" t="t"/>
              <a:pathLst>
                <a:path extrusionOk="0" h="2425" w="2559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rect b="b" l="l" r="r" t="t"/>
              <a:pathLst>
                <a:path extrusionOk="0" h="775" w="64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rect b="b" l="l" r="r" t="t"/>
              <a:pathLst>
                <a:path extrusionOk="0" h="876" w="607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rect b="b" l="l" r="r" t="t"/>
              <a:pathLst>
                <a:path extrusionOk="0" h="2426" w="2459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rect b="b" l="l" r="r" t="t"/>
              <a:pathLst>
                <a:path extrusionOk="0" h="338" w="203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rect b="b" l="l" r="r" t="t"/>
              <a:pathLst>
                <a:path extrusionOk="0" h="2627" w="1685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rect b="b" l="l" r="r" t="t"/>
              <a:pathLst>
                <a:path extrusionOk="0" h="876" w="1079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rect b="b" l="l" r="r" t="t"/>
              <a:pathLst>
                <a:path extrusionOk="0" h="910" w="775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rect b="b" l="l" r="r" t="t"/>
              <a:pathLst>
                <a:path extrusionOk="0" h="203" w="54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rect b="b" l="l" r="r" t="t"/>
              <a:pathLst>
                <a:path extrusionOk="0" h="540" w="1853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rect b="b" l="l" r="r" t="t"/>
              <a:pathLst>
                <a:path extrusionOk="0" h="2425" w="4075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rect b="b" l="l" r="r" t="t"/>
              <a:pathLst>
                <a:path extrusionOk="0" h="2358" w="2526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rect b="b" l="l" r="r" t="t"/>
              <a:pathLst>
                <a:path extrusionOk="0" h="1011" w="809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rect b="b" l="l" r="r" t="t"/>
              <a:pathLst>
                <a:path extrusionOk="0" h="2559" w="3301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rect b="b" l="l" r="r" t="t"/>
              <a:pathLst>
                <a:path extrusionOk="0" h="776" w="573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rect b="b" l="l" r="r" t="t"/>
              <a:pathLst>
                <a:path extrusionOk="0" h="2122" w="2223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rect b="b" l="l" r="r" t="t"/>
              <a:pathLst>
                <a:path extrusionOk="0" h="708" w="237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rect b="b" l="l" r="r" t="t"/>
              <a:pathLst>
                <a:path extrusionOk="0" h="2425" w="2459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rect b="b" l="l" r="r" t="t"/>
              <a:pathLst>
                <a:path extrusionOk="0" h="2324" w="338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rect b="b" l="l" r="r" t="t"/>
              <a:pathLst>
                <a:path extrusionOk="0" h="304" w="2728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rect b="b" l="l" r="r" t="t"/>
              <a:pathLst>
                <a:path extrusionOk="0" h="2425" w="2324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rect b="b" l="l" r="r" t="t"/>
              <a:pathLst>
                <a:path extrusionOk="0" h="2391" w="2526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rect b="b" l="l" r="r" t="t"/>
              <a:pathLst>
                <a:path extrusionOk="0" h="2425" w="256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rect b="b" l="l" r="r" t="t"/>
              <a:pathLst>
                <a:path extrusionOk="0" h="2358" w="338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rect b="b" l="l" r="r" t="t"/>
              <a:pathLst>
                <a:path extrusionOk="0" h="2392" w="256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rect b="b" l="l" r="r" t="t"/>
              <a:pathLst>
                <a:path extrusionOk="0" h="506" w="91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rect b="b" l="l" r="r" t="t"/>
              <a:pathLst>
                <a:path extrusionOk="0" h="1045" w="708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rect b="b" l="l" r="r" t="t"/>
              <a:pathLst>
                <a:path extrusionOk="0" h="876" w="776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rect b="b" l="l" r="r" t="t"/>
              <a:pathLst>
                <a:path extrusionOk="0" h="2459" w="2223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rect b="b" l="l" r="r" t="t"/>
              <a:pathLst>
                <a:path extrusionOk="0" h="2324" w="304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rect b="b" l="l" r="r" t="t"/>
              <a:pathLst>
                <a:path extrusionOk="0" h="2527" w="2594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rect b="b" l="l" r="r" t="t"/>
              <a:pathLst>
                <a:path extrusionOk="0" h="708" w="775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rect b="b" l="l" r="r" t="t"/>
              <a:pathLst>
                <a:path extrusionOk="0" h="910" w="1011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rect b="b" l="l" r="r" t="t"/>
              <a:pathLst>
                <a:path extrusionOk="0" h="674" w="776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rect b="b" l="l" r="r" t="t"/>
              <a:pathLst>
                <a:path extrusionOk="0" h="2425" w="2593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6" name="Google Shape;1436;p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37" name="Google Shape;1437;p8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9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440" name="Google Shape;1440;p9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3" name="Google Shape;1443;p9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4" name="Google Shape;1444;p9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445" name="Google Shape;1445;p9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4" name="Google Shape;1454;p9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455" name="Google Shape;1455;p9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9" name="Google Shape;1469;p9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470" name="Google Shape;1470;p9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3" name="Google Shape;1473;p9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474" name="Google Shape;1474;p9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3" name="Google Shape;1533;p9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534" name="Google Shape;1534;p9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9" name="Google Shape;1549;p9"/>
          <p:cNvSpPr txBox="1"/>
          <p:nvPr>
            <p:ph idx="1" type="body"/>
          </p:nvPr>
        </p:nvSpPr>
        <p:spPr>
          <a:xfrm>
            <a:off x="457200" y="4085775"/>
            <a:ext cx="82296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400"/>
              <a:buFont typeface="Amatic SC"/>
              <a:buNone/>
              <a:defRPr b="1" sz="2400"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1550" name="Google Shape;1550;p9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rect b="b" l="l" r="r" t="t"/>
              <a:pathLst>
                <a:path extrusionOk="0" h="30908" w="1404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rect b="b" l="l" r="r" t="t"/>
              <a:pathLst>
                <a:path extrusionOk="0" h="473" w="405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rect b="b" l="l" r="r" t="t"/>
              <a:pathLst>
                <a:path extrusionOk="0" h="37137" w="1670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rect b="b" l="l" r="r" t="t"/>
            <a:pathLst>
              <a:path extrusionOk="0" h="17037" w="1670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17025" lIns="117025" spcFirstLastPara="1" rIns="117025" wrap="square" tIns="11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rect b="b" l="l" r="r" t="t"/>
              <a:pathLst>
                <a:path extrusionOk="0" h="6330" w="7779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rect b="b" l="l" r="r" t="t"/>
              <a:pathLst>
                <a:path extrusionOk="0" h="8148" w="19191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rect b="b" l="l" r="r" t="t"/>
              <a:pathLst>
                <a:path extrusionOk="0" h="5455" w="7946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rect b="b" l="l" r="r" t="t"/>
              <a:pathLst>
                <a:path extrusionOk="0" h="3468" w="7846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rect b="b" l="l" r="r" t="t"/>
              <a:pathLst>
                <a:path extrusionOk="0" h="270" w="573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rect b="b" l="l" r="r" t="t"/>
              <a:pathLst>
                <a:path extrusionOk="0" h="1550" w="304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rect b="b" l="l" r="r" t="t"/>
              <a:pathLst>
                <a:path extrusionOk="0" h="843" w="236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rect b="b" l="l" r="r" t="t"/>
              <a:pathLst>
                <a:path extrusionOk="0" h="3031" w="3503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rect b="b" l="l" r="r" t="t"/>
              <a:pathLst>
                <a:path extrusionOk="0" h="304" w="574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rect b="b" l="l" r="r" t="t"/>
              <a:pathLst>
                <a:path extrusionOk="0" h="742" w="1786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rect b="b" l="l" r="r" t="t"/>
              <a:pathLst>
                <a:path extrusionOk="0" h="977" w="2728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rect b="b" l="l" r="r" t="t"/>
              <a:pathLst>
                <a:path extrusionOk="0" h="876" w="2324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rect b="b" l="l" r="r" t="t"/>
              <a:pathLst>
                <a:path extrusionOk="0" h="640" w="1382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rect b="b" l="l" r="r" t="t"/>
              <a:pathLst>
                <a:path extrusionOk="0" h="1011" w="2728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rect b="b" l="l" r="r" t="t"/>
              <a:pathLst>
                <a:path extrusionOk="0" h="775" w="1718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rect b="b" l="l" r="r" t="t"/>
              <a:pathLst>
                <a:path extrusionOk="0" h="2223" w="6465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rect b="b" l="l" r="r" t="t"/>
              <a:pathLst>
                <a:path extrusionOk="0" h="2728" w="9529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rect b="b" l="l" r="r" t="t"/>
              <a:pathLst>
                <a:path extrusionOk="0" h="4377" w="4748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rect b="b" l="l" r="r" t="t"/>
              <a:pathLst>
                <a:path extrusionOk="0" h="607" w="1247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rect b="b" l="l" r="r" t="t"/>
              <a:pathLst>
                <a:path extrusionOk="0" h="29057" w="24276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rect b="b" l="l" r="r" t="t"/>
              <a:pathLst>
                <a:path extrusionOk="0" h="337" w="776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rect b="b" l="l" r="r" t="t"/>
              <a:pathLst>
                <a:path extrusionOk="0" h="573" w="1045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rect b="b" l="l" r="r" t="t"/>
              <a:pathLst>
                <a:path extrusionOk="0" h="338" w="405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rect b="b" l="l" r="r" t="t"/>
              <a:pathLst>
                <a:path extrusionOk="0" h="29663" w="20842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rect b="b" l="l" r="r" t="t"/>
              <a:pathLst>
                <a:path extrusionOk="0" h="574" w="271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rect b="b" l="l" r="r" t="t"/>
              <a:pathLst>
                <a:path extrusionOk="0" h="1011" w="338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rect b="b" l="l" r="r" t="t"/>
              <a:pathLst>
                <a:path extrusionOk="0" h="2661" w="2492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rect b="b" l="l" r="r" t="t"/>
              <a:pathLst>
                <a:path extrusionOk="0" h="708" w="674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rect b="b" l="l" r="r" t="t"/>
              <a:pathLst>
                <a:path extrusionOk="0" h="708" w="54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rect b="b" l="l" r="r" t="t"/>
              <a:pathLst>
                <a:path extrusionOk="0" h="1550" w="2695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rect b="b" l="l" r="r" t="t"/>
              <a:pathLst>
                <a:path extrusionOk="0" h="169" w="641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rect b="b" l="l" r="r" t="t"/>
              <a:pathLst>
                <a:path extrusionOk="0" h="2660" w="2796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rect b="b" l="l" r="r" t="t"/>
              <a:pathLst>
                <a:path extrusionOk="0" h="2594" w="2425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rect b="b" l="l" r="r" t="t"/>
              <a:pathLst>
                <a:path extrusionOk="0" h="1180" w="2458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rect b="b" l="l" r="r" t="t"/>
              <a:pathLst>
                <a:path extrusionOk="0" h="135" w="54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rect b="b" l="l" r="r" t="t"/>
              <a:pathLst>
                <a:path extrusionOk="0" h="2560" w="2594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rect b="b" l="l" r="r" t="t"/>
              <a:pathLst>
                <a:path extrusionOk="0" h="2526" w="2526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rect b="b" l="l" r="r" t="t"/>
              <a:pathLst>
                <a:path extrusionOk="0" h="2593" w="2593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rect b="b" l="l" r="r" t="t"/>
              <a:pathLst>
                <a:path extrusionOk="0" h="641" w="506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rect b="b" l="l" r="r" t="t"/>
              <a:pathLst>
                <a:path extrusionOk="0" h="405" w="506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rect b="b" l="l" r="r" t="t"/>
              <a:pathLst>
                <a:path extrusionOk="0" h="1146" w="2694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rect b="b" l="l" r="r" t="t"/>
              <a:pathLst>
                <a:path extrusionOk="0" h="1213" w="2593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rect b="b" l="l" r="r" t="t"/>
              <a:pathLst>
                <a:path extrusionOk="0" h="1651" w="2762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rect b="b" l="l" r="r" t="t"/>
              <a:pathLst>
                <a:path extrusionOk="0" h="1684" w="2694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rect b="b" l="l" r="r" t="t"/>
              <a:pathLst>
                <a:path extrusionOk="0" h="1752" w="2795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rect b="b" l="l" r="r" t="t"/>
              <a:pathLst>
                <a:path extrusionOk="0" h="2627" w="2593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rect b="b" l="l" r="r" t="t"/>
              <a:pathLst>
                <a:path extrusionOk="0" h="1617" w="2795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rect b="b" l="l" r="r" t="t"/>
              <a:pathLst>
                <a:path extrusionOk="0" h="1146" w="2391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rect b="b" l="l" r="r" t="t"/>
              <a:pathLst>
                <a:path extrusionOk="0" h="1213" w="2459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rect b="b" l="l" r="r" t="t"/>
              <a:pathLst>
                <a:path extrusionOk="0" h="1684" w="2729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rect b="b" l="l" r="r" t="t"/>
              <a:pathLst>
                <a:path extrusionOk="0" h="472" w="977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rect b="b" l="l" r="r" t="t"/>
              <a:pathLst>
                <a:path extrusionOk="0" h="2593" w="4142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rect b="b" l="l" r="r" t="t"/>
              <a:pathLst>
                <a:path extrusionOk="0" h="708" w="371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rect b="b" l="l" r="r" t="t"/>
              <a:pathLst>
                <a:path extrusionOk="0" h="1651" w="2661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rect b="b" l="l" r="r" t="t"/>
              <a:pathLst>
                <a:path extrusionOk="0" h="1112" w="2594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rect b="b" l="l" r="r" t="t"/>
              <a:pathLst>
                <a:path extrusionOk="0" h="2594" w="2492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rect b="b" l="l" r="r" t="t"/>
              <a:pathLst>
                <a:path extrusionOk="0" h="1146" w="2493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rect b="b" l="l" r="r" t="t"/>
              <a:pathLst>
                <a:path extrusionOk="0" h="1247" w="4243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rect b="b" l="l" r="r" t="t"/>
              <a:pathLst>
                <a:path extrusionOk="0" h="540" w="472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rect b="b" l="l" r="r" t="t"/>
              <a:pathLst>
                <a:path extrusionOk="0" h="1146" w="2492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rect b="b" l="l" r="r" t="t"/>
              <a:pathLst>
                <a:path extrusionOk="0" h="607" w="371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rect b="b" l="l" r="r" t="t"/>
              <a:pathLst>
                <a:path extrusionOk="0" h="640" w="506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rect b="b" l="l" r="r" t="t"/>
              <a:pathLst>
                <a:path extrusionOk="0" h="2560" w="2459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rect b="b" l="l" r="r" t="t"/>
              <a:pathLst>
                <a:path extrusionOk="0" h="2560" w="2728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rect b="b" l="l" r="r" t="t"/>
              <a:pathLst>
                <a:path extrusionOk="0" h="641" w="573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rect b="b" l="l" r="r" t="t"/>
              <a:pathLst>
                <a:path extrusionOk="0" h="944" w="169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rect b="b" l="l" r="r" t="t"/>
              <a:pathLst>
                <a:path extrusionOk="0" h="1079" w="2593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rect b="b" l="l" r="r" t="t"/>
              <a:pathLst>
                <a:path extrusionOk="0" h="2728" w="2526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rect b="b" l="l" r="r" t="t"/>
              <a:pathLst>
                <a:path extrusionOk="0" h="607" w="573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rect b="b" l="l" r="r" t="t"/>
              <a:pathLst>
                <a:path extrusionOk="0" h="1684" w="2728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rect b="b" l="l" r="r" t="t"/>
              <a:pathLst>
                <a:path extrusionOk="0" h="1180" w="2762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rect b="b" l="l" r="r" t="t"/>
              <a:pathLst>
                <a:path extrusionOk="0" h="2661" w="2627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rect b="b" l="l" r="r" t="t"/>
              <a:pathLst>
                <a:path extrusionOk="0" h="2660" w="2527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rect b="b" l="l" r="r" t="t"/>
              <a:pathLst>
                <a:path extrusionOk="0" h="1752" w="2796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rect b="b" l="l" r="r" t="t"/>
              <a:pathLst>
                <a:path extrusionOk="0" h="1011" w="256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rect b="b" l="l" r="r" t="t"/>
              <a:pathLst>
                <a:path extrusionOk="0" h="8486" w="44577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rect b="b" l="l" r="r" t="t"/>
              <a:pathLst>
                <a:path extrusionOk="0" h="1213" w="256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rect b="b" l="l" r="r" t="t"/>
              <a:pathLst>
                <a:path extrusionOk="0" h="30437" w="7374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rect b="b" l="l" r="r" t="t"/>
              <a:pathLst>
                <a:path extrusionOk="0" h="5186" w="5287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rect b="b" l="l" r="r" t="t"/>
              <a:pathLst>
                <a:path extrusionOk="0" h="405" w="607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rect b="b" l="l" r="r" t="t"/>
              <a:pathLst>
                <a:path extrusionOk="0" h="506" w="573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rect b="b" l="l" r="r" t="t"/>
              <a:pathLst>
                <a:path extrusionOk="0" h="270" w="776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rect b="b" l="l" r="r" t="t"/>
              <a:pathLst>
                <a:path extrusionOk="0" h="3065" w="293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rect b="b" l="l" r="r" t="t"/>
              <a:pathLst>
                <a:path extrusionOk="0" h="674" w="27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rect b="b" l="l" r="r" t="t"/>
              <a:pathLst>
                <a:path extrusionOk="0" h="1988" w="1988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rect b="b" l="l" r="r" t="t"/>
              <a:pathLst>
                <a:path extrusionOk="0" h="270" w="371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rect b="b" l="l" r="r" t="t"/>
              <a:pathLst>
                <a:path extrusionOk="0" h="540" w="405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rect b="b" l="l" r="r" t="t"/>
              <a:pathLst>
                <a:path extrusionOk="0" h="473" w="372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rect b="b" l="l" r="r" t="t"/>
              <a:pathLst>
                <a:path extrusionOk="0" h="506" w="439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rect b="b" l="l" r="r" t="t"/>
              <a:pathLst>
                <a:path extrusionOk="0" h="473" w="406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rect b="b" l="l" r="r" t="t"/>
              <a:pathLst>
                <a:path extrusionOk="0" h="405" w="405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rect b="b" l="l" r="r" t="t"/>
              <a:pathLst>
                <a:path extrusionOk="0" h="574" w="371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17025" lIns="117025" spcFirstLastPara="1" rIns="117025" wrap="square" tIns="11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b="1" sz="2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gif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file/d/1e1N4zU2yqB5ylPVAkwJX6U4MOWke_cmN/view?usp=sharing" TargetMode="External"/><Relationship Id="rId4" Type="http://schemas.openxmlformats.org/officeDocument/2006/relationships/hyperlink" Target="https://drive.google.com/file/d/1JDhKshmPu27PGiEGM0bKu9yFUy_pSVYD/view?usp=sharing" TargetMode="External"/><Relationship Id="rId5" Type="http://schemas.openxmlformats.org/officeDocument/2006/relationships/hyperlink" Target="https://drive.google.com/file/d/1JDhKshmPu27PGiEGM0bKu9yFUy_pSVYD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/>
          <p:nvPr>
            <p:ph type="ctrTitle"/>
          </p:nvPr>
        </p:nvSpPr>
        <p:spPr>
          <a:xfrm>
            <a:off x="1391525" y="1832600"/>
            <a:ext cx="5946000" cy="11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/>
              <a:t>Perfios </a:t>
            </a:r>
            <a:r>
              <a:rPr lang="en" sz="7000"/>
              <a:t>CDS-</a:t>
            </a:r>
            <a:r>
              <a:rPr lang="en" sz="7000"/>
              <a:t>Internship-2022</a:t>
            </a:r>
            <a:endParaRPr sz="7000"/>
          </a:p>
        </p:txBody>
      </p:sp>
      <p:sp>
        <p:nvSpPr>
          <p:cNvPr id="1892" name="Google Shape;1892;p13"/>
          <p:cNvSpPr txBox="1"/>
          <p:nvPr>
            <p:ph type="ctrTitle"/>
          </p:nvPr>
        </p:nvSpPr>
        <p:spPr>
          <a:xfrm>
            <a:off x="4981100" y="3796825"/>
            <a:ext cx="2624400" cy="5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lang="en" sz="6300"/>
              <a:t>(adapter)</a:t>
            </a:r>
            <a:endParaRPr b="1" baseline="-25000" sz="6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lang="en" sz="6300"/>
              <a:t>By:DILIP</a:t>
            </a:r>
            <a:endParaRPr b="1" baseline="-25000" sz="6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22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1966" name="Google Shape;1966;p22"/>
          <p:cNvPicPr preferRelativeResize="0"/>
          <p:nvPr/>
        </p:nvPicPr>
        <p:blipFill rotWithShape="1">
          <a:blip r:embed="rId3">
            <a:alphaModFix/>
          </a:blip>
          <a:srcRect b="1949" l="2721" r="36536" t="10230"/>
          <a:stretch/>
        </p:blipFill>
        <p:spPr>
          <a:xfrm>
            <a:off x="851475" y="80363"/>
            <a:ext cx="7535600" cy="498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1" name="Google Shape;19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2600" y="0"/>
            <a:ext cx="6126673" cy="5083197"/>
          </a:xfrm>
          <a:prstGeom prst="rect">
            <a:avLst/>
          </a:prstGeom>
          <a:noFill/>
          <a:ln>
            <a:noFill/>
          </a:ln>
        </p:spPr>
      </p:pic>
      <p:sp>
        <p:nvSpPr>
          <p:cNvPr id="1972" name="Google Shape;1972;p23"/>
          <p:cNvSpPr txBox="1"/>
          <p:nvPr>
            <p:ph type="title"/>
          </p:nvPr>
        </p:nvSpPr>
        <p:spPr>
          <a:xfrm>
            <a:off x="113425" y="321600"/>
            <a:ext cx="3544800" cy="9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Flow Diagram of Working Model</a:t>
            </a:r>
            <a:endParaRPr sz="2800"/>
          </a:p>
        </p:txBody>
      </p:sp>
      <p:sp>
        <p:nvSpPr>
          <p:cNvPr id="1973" name="Google Shape;1973;p23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24"/>
          <p:cNvSpPr txBox="1"/>
          <p:nvPr>
            <p:ph type="title"/>
          </p:nvPr>
        </p:nvSpPr>
        <p:spPr>
          <a:xfrm>
            <a:off x="1131750" y="1408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Memory Allocation (RAM)</a:t>
            </a:r>
            <a:endParaRPr sz="3200"/>
          </a:p>
        </p:txBody>
      </p:sp>
      <p:sp>
        <p:nvSpPr>
          <p:cNvPr id="1979" name="Google Shape;1979;p24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1980" name="Google Shape;1980;p24"/>
          <p:cNvPicPr preferRelativeResize="0"/>
          <p:nvPr/>
        </p:nvPicPr>
        <p:blipFill rotWithShape="1">
          <a:blip r:embed="rId3">
            <a:alphaModFix/>
          </a:blip>
          <a:srcRect b="71252" l="0" r="0" t="0"/>
          <a:stretch/>
        </p:blipFill>
        <p:spPr>
          <a:xfrm>
            <a:off x="1131750" y="1419249"/>
            <a:ext cx="7213675" cy="1124899"/>
          </a:xfrm>
          <a:prstGeom prst="rect">
            <a:avLst/>
          </a:prstGeom>
          <a:noFill/>
          <a:ln>
            <a:noFill/>
          </a:ln>
        </p:spPr>
      </p:pic>
      <p:sp>
        <p:nvSpPr>
          <p:cNvPr id="1981" name="Google Shape;1981;p24"/>
          <p:cNvSpPr txBox="1"/>
          <p:nvPr>
            <p:ph type="title"/>
          </p:nvPr>
        </p:nvSpPr>
        <p:spPr>
          <a:xfrm>
            <a:off x="1131750" y="7237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8B39"/>
                </a:solidFill>
              </a:rPr>
              <a:t>Puppeteer Javascript								</a:t>
            </a:r>
            <a:endParaRPr sz="2200">
              <a:solidFill>
                <a:srgbClr val="FF8B39"/>
              </a:solidFill>
            </a:endParaRPr>
          </a:p>
        </p:txBody>
      </p:sp>
      <p:sp>
        <p:nvSpPr>
          <p:cNvPr id="1982" name="Google Shape;1982;p24"/>
          <p:cNvSpPr txBox="1"/>
          <p:nvPr>
            <p:ph type="title"/>
          </p:nvPr>
        </p:nvSpPr>
        <p:spPr>
          <a:xfrm>
            <a:off x="1131750" y="2748200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8B39"/>
                </a:solidFill>
              </a:rPr>
              <a:t>Selenium Python</a:t>
            </a:r>
            <a:endParaRPr sz="2200">
              <a:solidFill>
                <a:srgbClr val="FF8B39"/>
              </a:solidFill>
            </a:endParaRPr>
          </a:p>
        </p:txBody>
      </p:sp>
      <p:pic>
        <p:nvPicPr>
          <p:cNvPr id="1983" name="Google Shape;1983;p24"/>
          <p:cNvPicPr preferRelativeResize="0"/>
          <p:nvPr/>
        </p:nvPicPr>
        <p:blipFill rotWithShape="1">
          <a:blip r:embed="rId4">
            <a:alphaModFix/>
          </a:blip>
          <a:srcRect b="70166" l="0" r="1768" t="0"/>
          <a:stretch/>
        </p:blipFill>
        <p:spPr>
          <a:xfrm>
            <a:off x="1131750" y="3401750"/>
            <a:ext cx="7213675" cy="1249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25"/>
          <p:cNvSpPr txBox="1"/>
          <p:nvPr>
            <p:ph type="title"/>
          </p:nvPr>
        </p:nvSpPr>
        <p:spPr>
          <a:xfrm>
            <a:off x="782075" y="1408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Execution Time</a:t>
            </a:r>
            <a:endParaRPr sz="3200"/>
          </a:p>
        </p:txBody>
      </p:sp>
      <p:sp>
        <p:nvSpPr>
          <p:cNvPr id="1989" name="Google Shape;1989;p25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1990" name="Google Shape;1990;p25"/>
          <p:cNvPicPr preferRelativeResize="0"/>
          <p:nvPr/>
        </p:nvPicPr>
        <p:blipFill rotWithShape="1">
          <a:blip r:embed="rId3">
            <a:alphaModFix/>
          </a:blip>
          <a:srcRect b="35220" l="14310" r="0" t="35220"/>
          <a:stretch/>
        </p:blipFill>
        <p:spPr>
          <a:xfrm>
            <a:off x="1131750" y="1419238"/>
            <a:ext cx="6181149" cy="121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1" name="Google Shape;1991;p25"/>
          <p:cNvSpPr txBox="1"/>
          <p:nvPr>
            <p:ph type="title"/>
          </p:nvPr>
        </p:nvSpPr>
        <p:spPr>
          <a:xfrm>
            <a:off x="1131750" y="7237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8B39"/>
                </a:solidFill>
              </a:rPr>
              <a:t>Puppeteer Javascript							</a:t>
            </a:r>
            <a:r>
              <a:rPr lang="en" sz="2200">
                <a:solidFill>
                  <a:srgbClr val="DD7E6B"/>
                </a:solidFill>
              </a:rPr>
              <a:t>Avg time:23.55 sec</a:t>
            </a:r>
            <a:r>
              <a:rPr lang="en" sz="2200">
                <a:solidFill>
                  <a:srgbClr val="FF8B39"/>
                </a:solidFill>
              </a:rPr>
              <a:t>	</a:t>
            </a:r>
            <a:endParaRPr sz="2200">
              <a:solidFill>
                <a:srgbClr val="FF8B39"/>
              </a:solidFill>
            </a:endParaRPr>
          </a:p>
        </p:txBody>
      </p:sp>
      <p:sp>
        <p:nvSpPr>
          <p:cNvPr id="1992" name="Google Shape;1992;p25"/>
          <p:cNvSpPr txBox="1"/>
          <p:nvPr>
            <p:ph type="title"/>
          </p:nvPr>
        </p:nvSpPr>
        <p:spPr>
          <a:xfrm>
            <a:off x="1131750" y="2748200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8B39"/>
                </a:solidFill>
              </a:rPr>
              <a:t>Selenium Python							</a:t>
            </a:r>
            <a:r>
              <a:rPr lang="en" sz="2200">
                <a:solidFill>
                  <a:srgbClr val="DD7E6B"/>
                </a:solidFill>
              </a:rPr>
              <a:t>Avg time:45.56 sec</a:t>
            </a:r>
            <a:endParaRPr sz="2200">
              <a:solidFill>
                <a:srgbClr val="DD7E6B"/>
              </a:solidFill>
            </a:endParaRPr>
          </a:p>
        </p:txBody>
      </p:sp>
      <p:pic>
        <p:nvPicPr>
          <p:cNvPr id="1993" name="Google Shape;1993;p25"/>
          <p:cNvPicPr preferRelativeResize="0"/>
          <p:nvPr/>
        </p:nvPicPr>
        <p:blipFill rotWithShape="1">
          <a:blip r:embed="rId4">
            <a:alphaModFix/>
          </a:blip>
          <a:srcRect b="26974" l="14310" r="0" t="41087"/>
          <a:stretch/>
        </p:blipFill>
        <p:spPr>
          <a:xfrm>
            <a:off x="1131750" y="3443725"/>
            <a:ext cx="6181149" cy="131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p26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9" name="Google Shape;1999;p26"/>
          <p:cNvSpPr txBox="1"/>
          <p:nvPr>
            <p:ph idx="4294967295" type="ctrTitle"/>
          </p:nvPr>
        </p:nvSpPr>
        <p:spPr>
          <a:xfrm>
            <a:off x="0" y="1952275"/>
            <a:ext cx="9144000" cy="82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>
                <a:solidFill>
                  <a:schemeClr val="lt1"/>
                </a:solidFill>
              </a:rPr>
              <a:t>Thank You!</a:t>
            </a:r>
            <a:endParaRPr sz="7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14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PROBLEM STATEMENT</a:t>
            </a:r>
            <a:endParaRPr sz="4700"/>
          </a:p>
        </p:txBody>
      </p:sp>
      <p:sp>
        <p:nvSpPr>
          <p:cNvPr id="1898" name="Google Shape;1898;p14"/>
          <p:cNvSpPr txBox="1"/>
          <p:nvPr/>
        </p:nvSpPr>
        <p:spPr>
          <a:xfrm>
            <a:off x="1452750" y="1221727"/>
            <a:ext cx="6701400" cy="19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To find alternatives to selenium python approach for web scraping that can perform all the functionalities present and more(if available) and try to subdue the limitations/challenges currently present. Any tech stack to suit the purpose of developing an end to end bank script for navigation and data parsing. Data to be fetched - personal information available in bank site and transaction history and present it in the required format. </a:t>
            </a:r>
            <a:endParaRPr sz="2000">
              <a:solidFill>
                <a:srgbClr val="99999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99" name="Google Shape;1899;p14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15"/>
          <p:cNvSpPr txBox="1"/>
          <p:nvPr>
            <p:ph idx="4294967295" type="ctrTitle"/>
          </p:nvPr>
        </p:nvSpPr>
        <p:spPr>
          <a:xfrm>
            <a:off x="1715250" y="1457944"/>
            <a:ext cx="5713500" cy="82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1905" name="Google Shape;1905;p15"/>
          <p:cNvSpPr txBox="1"/>
          <p:nvPr>
            <p:ph idx="4294967295" type="body"/>
          </p:nvPr>
        </p:nvSpPr>
        <p:spPr>
          <a:xfrm>
            <a:off x="1830025" y="2285951"/>
            <a:ext cx="5713500" cy="25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Introduction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Existing Methods and </a:t>
            </a:r>
            <a:r>
              <a:rPr lang="en" sz="1800"/>
              <a:t>Disadvantages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Alternatives to Existing Model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Introduction To Puppeteer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Advantages and Differences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Flowchart of Working Model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Demo Of Working Model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Next Steps</a:t>
            </a:r>
            <a:endParaRPr sz="1800"/>
          </a:p>
        </p:txBody>
      </p:sp>
      <p:sp>
        <p:nvSpPr>
          <p:cNvPr id="1906" name="Google Shape;1906;p15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7" name="Google Shape;1907;p15"/>
          <p:cNvPicPr preferRelativeResize="0"/>
          <p:nvPr/>
        </p:nvPicPr>
        <p:blipFill rotWithShape="1">
          <a:blip r:embed="rId3">
            <a:alphaModFix/>
          </a:blip>
          <a:srcRect b="7201" l="0" r="0" t="0"/>
          <a:stretch/>
        </p:blipFill>
        <p:spPr>
          <a:xfrm>
            <a:off x="1924375" y="359800"/>
            <a:ext cx="5295249" cy="179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16"/>
          <p:cNvSpPr txBox="1"/>
          <p:nvPr>
            <p:ph idx="4294967295" type="ctrTitle"/>
          </p:nvPr>
        </p:nvSpPr>
        <p:spPr>
          <a:xfrm>
            <a:off x="1682700" y="472323"/>
            <a:ext cx="57786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Existing Model-selenium python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913" name="Google Shape;1913;p16"/>
          <p:cNvSpPr txBox="1"/>
          <p:nvPr>
            <p:ph idx="4294967295" type="subTitle"/>
          </p:nvPr>
        </p:nvSpPr>
        <p:spPr>
          <a:xfrm>
            <a:off x="1768550" y="1328669"/>
            <a:ext cx="5823600" cy="1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ic Sans MS"/>
              <a:buChar char="●"/>
            </a:pP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Selenium is a web-based automation tool.</a:t>
            </a:r>
            <a:endParaRPr sz="1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ic Sans MS"/>
              <a:buChar char="●"/>
            </a:pP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Selenium combines with python to create an API like structure to enable web scraping.</a:t>
            </a:r>
            <a:endParaRPr sz="1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ic Sans MS"/>
              <a:buChar char="●"/>
            </a:pP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Selenium </a:t>
            </a: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combines with </a:t>
            </a: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Python to provide a simple API for both </a:t>
            </a:r>
            <a:r>
              <a:rPr lang="en" sz="1300" u="sng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automated testing</a:t>
            </a: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as well as </a:t>
            </a:r>
            <a:r>
              <a:rPr lang="en" sz="1300" u="sng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web scraping </a:t>
            </a: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using Selenium WebDriver</a:t>
            </a:r>
            <a:r>
              <a:rPr lang="en" sz="1300" u="sng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300" u="sng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14" name="Google Shape;1914;p16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5" name="Google Shape;1915;p16"/>
          <p:cNvSpPr txBox="1"/>
          <p:nvPr>
            <p:ph idx="4294967295" type="ctrTitle"/>
          </p:nvPr>
        </p:nvSpPr>
        <p:spPr>
          <a:xfrm>
            <a:off x="1768550" y="2641950"/>
            <a:ext cx="56928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Disadvantages of </a:t>
            </a:r>
            <a:r>
              <a:rPr lang="en" sz="4000">
                <a:solidFill>
                  <a:schemeClr val="lt1"/>
                </a:solidFill>
              </a:rPr>
              <a:t>selenium python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916" name="Google Shape;1916;p16"/>
          <p:cNvSpPr txBox="1"/>
          <p:nvPr>
            <p:ph idx="4294967295" type="subTitle"/>
          </p:nvPr>
        </p:nvSpPr>
        <p:spPr>
          <a:xfrm>
            <a:off x="1768550" y="3467744"/>
            <a:ext cx="5823600" cy="1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ic Sans MS"/>
              <a:buChar char="●"/>
            </a:pP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Execution time taken is more resulting to a slower scraping process.</a:t>
            </a:r>
            <a:endParaRPr sz="1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ic Sans MS"/>
              <a:buChar char="●"/>
            </a:pP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Dependency of Webdriver.</a:t>
            </a:r>
            <a:endParaRPr sz="1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/>
          <p:nvPr>
            <p:ph type="title"/>
          </p:nvPr>
        </p:nvSpPr>
        <p:spPr>
          <a:xfrm>
            <a:off x="1486450" y="573650"/>
            <a:ext cx="68805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Alternatives to existing model -protractor,cypress and puppeteer</a:t>
            </a:r>
            <a:endParaRPr sz="3400"/>
          </a:p>
        </p:txBody>
      </p:sp>
      <p:sp>
        <p:nvSpPr>
          <p:cNvPr id="1922" name="Google Shape;1922;p17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3" name="Google Shape;1923;p17"/>
          <p:cNvSpPr txBox="1"/>
          <p:nvPr/>
        </p:nvSpPr>
        <p:spPr>
          <a:xfrm>
            <a:off x="1364100" y="1269525"/>
            <a:ext cx="68805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solidFill>
                  <a:srgbClr val="FF0000"/>
                </a:solidFill>
                <a:latin typeface="Amatic SC"/>
                <a:ea typeface="Amatic SC"/>
                <a:cs typeface="Amatic SC"/>
                <a:sym typeface="Amatic SC"/>
              </a:rPr>
              <a:t>PROTRACTOR</a:t>
            </a:r>
            <a:r>
              <a:rPr b="1" lang="en" sz="2600">
                <a:solidFill>
                  <a:srgbClr val="FF0000"/>
                </a:solidFill>
                <a:latin typeface="Amatic SC"/>
                <a:ea typeface="Amatic SC"/>
                <a:cs typeface="Amatic SC"/>
                <a:sym typeface="Amatic SC"/>
              </a:rPr>
              <a:t>:  </a:t>
            </a: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It is wrapped around selenium webdriver,it simulates user interaction with angular web applications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Maintenance has been stopped from 2021.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solidFill>
                  <a:srgbClr val="FF0000"/>
                </a:solidFill>
                <a:latin typeface="Amatic SC"/>
                <a:ea typeface="Amatic SC"/>
                <a:cs typeface="Amatic SC"/>
                <a:sym typeface="Amatic SC"/>
              </a:rPr>
              <a:t>CYPRESS</a:t>
            </a:r>
            <a:r>
              <a:rPr b="1" lang="en" sz="2600">
                <a:solidFill>
                  <a:srgbClr val="FF0000"/>
                </a:solidFill>
                <a:latin typeface="Amatic SC"/>
                <a:ea typeface="Amatic SC"/>
                <a:cs typeface="Amatic SC"/>
                <a:sym typeface="Amatic SC"/>
              </a:rPr>
              <a:t>:</a:t>
            </a:r>
            <a:endParaRPr b="1" sz="2600">
              <a:solidFill>
                <a:srgbClr val="FF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No multi-tab support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Very limited browser support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solidFill>
                  <a:srgbClr val="FF0000"/>
                </a:solidFill>
                <a:latin typeface="Amatic SC"/>
                <a:ea typeface="Amatic SC"/>
                <a:cs typeface="Amatic SC"/>
                <a:sym typeface="Amatic SC"/>
              </a:rPr>
              <a:t>PUPPETEER</a:t>
            </a:r>
            <a:r>
              <a:rPr b="1" lang="en" sz="2600">
                <a:solidFill>
                  <a:srgbClr val="FF0000"/>
                </a:solidFill>
                <a:latin typeface="Amatic SC"/>
                <a:ea typeface="Amatic SC"/>
                <a:cs typeface="Amatic SC"/>
                <a:sym typeface="Amatic SC"/>
              </a:rPr>
              <a:t>:</a:t>
            </a:r>
            <a:endParaRPr b="1" sz="2600">
              <a:solidFill>
                <a:srgbClr val="FF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Maintained by google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No webdriver dependency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Easy to code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Provides multi-tab support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924" name="Google Shape;1924;p17"/>
          <p:cNvCxnSpPr/>
          <p:nvPr/>
        </p:nvCxnSpPr>
        <p:spPr>
          <a:xfrm flipH="1" rot="10800000">
            <a:off x="1322625" y="1049100"/>
            <a:ext cx="72930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18"/>
          <p:cNvSpPr txBox="1"/>
          <p:nvPr>
            <p:ph type="title"/>
          </p:nvPr>
        </p:nvSpPr>
        <p:spPr>
          <a:xfrm>
            <a:off x="930038" y="56525"/>
            <a:ext cx="70413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Introduction to puppeteer</a:t>
            </a:r>
            <a:endParaRPr sz="3600"/>
          </a:p>
        </p:txBody>
      </p:sp>
      <p:sp>
        <p:nvSpPr>
          <p:cNvPr id="1930" name="Google Shape;1930;p18"/>
          <p:cNvSpPr txBox="1"/>
          <p:nvPr>
            <p:ph idx="1" type="body"/>
          </p:nvPr>
        </p:nvSpPr>
        <p:spPr>
          <a:xfrm>
            <a:off x="1051338" y="3706923"/>
            <a:ext cx="70413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ic Sans MS"/>
              <a:buChar char="●"/>
            </a:pP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Puppeteer is a js library which provides API to access and control Chromium.</a:t>
            </a:r>
            <a:endParaRPr sz="1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ic Sans MS"/>
              <a:buChar char="●"/>
            </a:pP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Puppeteer widely used for web scraping.</a:t>
            </a:r>
            <a:endParaRPr sz="1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ic Sans MS"/>
              <a:buChar char="●"/>
            </a:pP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Puppeteer has promises and async property (to handle async and await).</a:t>
            </a:r>
            <a:endParaRPr sz="1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31" name="Google Shape;1931;p18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2" name="Google Shape;19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538" y="959850"/>
            <a:ext cx="4500325" cy="24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19"/>
          <p:cNvSpPr txBox="1"/>
          <p:nvPr>
            <p:ph idx="1" type="body"/>
          </p:nvPr>
        </p:nvSpPr>
        <p:spPr>
          <a:xfrm>
            <a:off x="1051338" y="3706923"/>
            <a:ext cx="70413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ic Sans MS"/>
              <a:buChar char="●"/>
            </a:pP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Puppeteer is a js library which provides API to access and control Chromium.</a:t>
            </a:r>
            <a:endParaRPr sz="1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ic Sans MS"/>
              <a:buChar char="●"/>
            </a:pP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Puppeteer widely used for web scraping.</a:t>
            </a:r>
            <a:endParaRPr sz="1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mic Sans MS"/>
              <a:buChar char="●"/>
            </a:pPr>
            <a:r>
              <a:rPr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Puppeteer has promises and async property (to handle async and await).</a:t>
            </a:r>
            <a:endParaRPr sz="1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38" name="Google Shape;1938;p19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9" name="Google Shape;19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538" y="959850"/>
            <a:ext cx="4500325" cy="24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0" name="Google Shape;19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653900"/>
            <a:ext cx="6857999" cy="4446374"/>
          </a:xfrm>
          <a:prstGeom prst="rect">
            <a:avLst/>
          </a:prstGeom>
          <a:noFill/>
          <a:ln>
            <a:noFill/>
          </a:ln>
        </p:spPr>
      </p:pic>
      <p:sp>
        <p:nvSpPr>
          <p:cNvPr id="1941" name="Google Shape;1941;p19"/>
          <p:cNvSpPr txBox="1"/>
          <p:nvPr>
            <p:ph type="title"/>
          </p:nvPr>
        </p:nvSpPr>
        <p:spPr>
          <a:xfrm>
            <a:off x="930038" y="56525"/>
            <a:ext cx="70413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Comparison</a:t>
            </a:r>
            <a:r>
              <a:rPr lang="en" sz="3600"/>
              <a:t>!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20"/>
          <p:cNvSpPr/>
          <p:nvPr/>
        </p:nvSpPr>
        <p:spPr>
          <a:xfrm>
            <a:off x="92799" y="3445901"/>
            <a:ext cx="1773606" cy="1644020"/>
          </a:xfrm>
          <a:custGeom>
            <a:rect b="b" l="l" r="r" t="t"/>
            <a:pathLst>
              <a:path extrusionOk="0" h="82958" w="89712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7" name="Google Shape;1947;p20"/>
          <p:cNvSpPr/>
          <p:nvPr/>
        </p:nvSpPr>
        <p:spPr>
          <a:xfrm>
            <a:off x="7" y="0"/>
            <a:ext cx="867483" cy="1003003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20"/>
          <p:cNvSpPr txBox="1"/>
          <p:nvPr/>
        </p:nvSpPr>
        <p:spPr>
          <a:xfrm>
            <a:off x="5049600" y="3624725"/>
            <a:ext cx="5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949" name="Google Shape;1949;p20"/>
          <p:cNvPicPr preferRelativeResize="0"/>
          <p:nvPr/>
        </p:nvPicPr>
        <p:blipFill rotWithShape="1">
          <a:blip r:embed="rId3">
            <a:alphaModFix/>
          </a:blip>
          <a:srcRect b="0" l="0" r="2572" t="0"/>
          <a:stretch/>
        </p:blipFill>
        <p:spPr>
          <a:xfrm>
            <a:off x="800538" y="811600"/>
            <a:ext cx="704292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0" name="Google Shape;195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250147">
            <a:off x="7154951" y="1827987"/>
            <a:ext cx="1773599" cy="993216"/>
          </a:xfrm>
          <a:prstGeom prst="rect">
            <a:avLst/>
          </a:prstGeom>
          <a:noFill/>
          <a:ln>
            <a:noFill/>
          </a:ln>
        </p:spPr>
      </p:pic>
      <p:sp>
        <p:nvSpPr>
          <p:cNvPr id="1951" name="Google Shape;1951;p20"/>
          <p:cNvSpPr txBox="1"/>
          <p:nvPr/>
        </p:nvSpPr>
        <p:spPr>
          <a:xfrm>
            <a:off x="1540250" y="1614925"/>
            <a:ext cx="55635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●"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Lesser Execution time.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●"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No dependency of WebDriver.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"/>
              <a:buChar char="●"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Provides optimized snippets such as :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r>
              <a:rPr lang="en" sz="1500">
                <a:solidFill>
                  <a:srgbClr val="BBBBBB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FEDE5D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1500">
                <a:solidFill>
                  <a:srgbClr val="BBBBBB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FF7EDB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lang="en" sz="1500">
                <a:solidFill>
                  <a:srgbClr val="BBBBBB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36F9F6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waitForSelector</a:t>
            </a:r>
            <a:r>
              <a:rPr lang="en" sz="1500">
                <a:solidFill>
                  <a:srgbClr val="BBBBBB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FF8B39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'’</a:t>
            </a:r>
            <a:r>
              <a:rPr lang="en" sz="1500">
                <a:solidFill>
                  <a:srgbClr val="BBBBBB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BBBBBB"/>
              </a:solidFill>
              <a:highlight>
                <a:srgbClr val="26233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BBBBB"/>
              </a:solidFill>
              <a:highlight>
                <a:srgbClr val="26233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BBBBB"/>
              </a:solidFill>
              <a:highlight>
                <a:srgbClr val="26233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BBBBB"/>
              </a:solidFill>
              <a:highlight>
                <a:srgbClr val="26233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BBBBBB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500">
                <a:solidFill>
                  <a:srgbClr val="FF00FF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driver</a:t>
            </a:r>
            <a:r>
              <a:rPr lang="en" sz="1500">
                <a:solidFill>
                  <a:srgbClr val="36F9F6"/>
                </a:solidFill>
                <a:highlight>
                  <a:srgbClr val="262335"/>
                </a:highlight>
                <a:latin typeface="Courier New"/>
                <a:ea typeface="Courier New"/>
                <a:cs typeface="Courier New"/>
                <a:sym typeface="Courier New"/>
              </a:rPr>
              <a:t>.find_element_by_xpath(‘’)</a:t>
            </a:r>
            <a:endParaRPr sz="1500">
              <a:solidFill>
                <a:srgbClr val="FF7EDB"/>
              </a:solidFill>
              <a:highlight>
                <a:srgbClr val="26233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BBBBB"/>
              </a:solidFill>
              <a:highlight>
                <a:srgbClr val="26233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2" name="Google Shape;1952;p20"/>
          <p:cNvSpPr/>
          <p:nvPr/>
        </p:nvSpPr>
        <p:spPr>
          <a:xfrm>
            <a:off x="4111550" y="3142225"/>
            <a:ext cx="420900" cy="73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3" name="Google Shape;1953;p20"/>
          <p:cNvSpPr txBox="1"/>
          <p:nvPr/>
        </p:nvSpPr>
        <p:spPr>
          <a:xfrm>
            <a:off x="3628600" y="2842950"/>
            <a:ext cx="16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(</a:t>
            </a:r>
            <a:r>
              <a:rPr i="1" lang="en">
                <a:latin typeface="Merriweather"/>
                <a:ea typeface="Merriweather"/>
                <a:cs typeface="Merriweather"/>
                <a:sym typeface="Merriweather"/>
              </a:rPr>
              <a:t>Alternative to)</a:t>
            </a:r>
            <a:endParaRPr i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21"/>
          <p:cNvSpPr txBox="1"/>
          <p:nvPr>
            <p:ph type="ctrTitle"/>
          </p:nvPr>
        </p:nvSpPr>
        <p:spPr>
          <a:xfrm>
            <a:off x="649075" y="321597"/>
            <a:ext cx="60348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DEMOnstration!</a:t>
            </a:r>
            <a:endParaRPr b="1" sz="3400"/>
          </a:p>
        </p:txBody>
      </p:sp>
      <p:sp>
        <p:nvSpPr>
          <p:cNvPr id="1959" name="Google Shape;1959;p21"/>
          <p:cNvSpPr txBox="1"/>
          <p:nvPr>
            <p:ph idx="12" type="sldNum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960" name="Google Shape;1960;p21"/>
          <p:cNvSpPr txBox="1"/>
          <p:nvPr>
            <p:ph idx="4294967295" type="title"/>
          </p:nvPr>
        </p:nvSpPr>
        <p:spPr>
          <a:xfrm>
            <a:off x="1509875" y="1292200"/>
            <a:ext cx="6880500" cy="380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lt1"/>
                </a:solidFill>
              </a:rPr>
              <a:t>Puppeteer Javascript</a:t>
            </a:r>
            <a:r>
              <a:rPr lang="en" sz="2200">
                <a:solidFill>
                  <a:schemeClr val="lt1"/>
                </a:solidFill>
              </a:rPr>
              <a:t>: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https://drive.google.com/file/d/1e1N4zU2yqB5ylPVAkwJX6U4MOWke_cmN/view?usp=sharing</a:t>
            </a:r>
            <a:endParaRPr sz="22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lt1"/>
                </a:solidFill>
              </a:rPr>
              <a:t>Selenium Python:</a:t>
            </a:r>
            <a:endParaRPr sz="22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rgbClr val="BBBBBB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</a:t>
            </a:r>
            <a:r>
              <a:rPr lang="en" sz="2200" u="sng">
                <a:solidFill>
                  <a:schemeClr val="accent4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ttps://drive.google.com/file/d/1JDhKshmPu27PGiEGM0bKu9yFUy_pSVYD/view?usp=sharing</a:t>
            </a:r>
            <a:endParaRPr sz="22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	</a:t>
            </a:r>
            <a:r>
              <a:rPr lang="en" sz="2200">
                <a:solidFill>
                  <a:srgbClr val="FF8B39"/>
                </a:solidFill>
              </a:rPr>
              <a:t>							</a:t>
            </a:r>
            <a:endParaRPr sz="2200">
              <a:solidFill>
                <a:srgbClr val="FF8B3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