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7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2.xml"/><Relationship Id="rId18" Type="http://schemas.openxmlformats.org/officeDocument/2006/relationships/font" Target="fonts/AmaticS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120cf295f4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120cf295f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7085f372ae_1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7085f372ae_1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cd3764d21_22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cd3764d21_2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4" name="Google Shape;1774;p1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_1">
    <p:bg>
      <p:bgPr>
        <a:solidFill>
          <a:schemeClr val="accent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6" name="Google Shape;1886;p1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rect b="b" l="l" r="r" t="t"/>
            <a:pathLst>
              <a:path extrusionOk="0" h="33669" w="21212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3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✖"/>
              <a:defRPr i="1" sz="2000">
                <a:solidFill>
                  <a:schemeClr val="accen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 sz="2000">
                <a:solidFill>
                  <a:schemeClr val="accen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 sz="2000">
                <a:solidFill>
                  <a:schemeClr val="accen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2" name="Google Shape;482;p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0" name="Google Shape;870;p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71" name="Google Shape;871;p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8" name="Google Shape;1058;p6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9" name="Google Shape;1059;p6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60" name="Google Shape;1060;p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7" name="Google Shape;1247;p7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8" name="Google Shape;1248;p7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9" name="Google Shape;1249;p7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0" name="Google Shape;1250;p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7" name="Google Shape;1437;p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9" name="Google Shape;1549;p9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550" name="Google Shape;1550;p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/>
          <p:nvPr>
            <p:ph type="ctrTitle"/>
          </p:nvPr>
        </p:nvSpPr>
        <p:spPr>
          <a:xfrm>
            <a:off x="1391525" y="1832600"/>
            <a:ext cx="5946000" cy="11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/>
              <a:t>Perfios </a:t>
            </a:r>
            <a:r>
              <a:rPr lang="en" sz="7000"/>
              <a:t>CDS-</a:t>
            </a:r>
            <a:r>
              <a:rPr lang="en" sz="7000"/>
              <a:t>Internship-2022</a:t>
            </a:r>
            <a:endParaRPr sz="7000"/>
          </a:p>
        </p:txBody>
      </p:sp>
      <p:sp>
        <p:nvSpPr>
          <p:cNvPr id="1892" name="Google Shape;1892;p13"/>
          <p:cNvSpPr txBox="1"/>
          <p:nvPr>
            <p:ph type="ctrTitle"/>
          </p:nvPr>
        </p:nvSpPr>
        <p:spPr>
          <a:xfrm>
            <a:off x="4981100" y="3796825"/>
            <a:ext cx="2624400" cy="5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" sz="6300"/>
              <a:t>(adapter)</a:t>
            </a:r>
            <a:endParaRPr b="1" baseline="-25000" sz="6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" sz="6300"/>
              <a:t>By:DILIP</a:t>
            </a:r>
            <a:endParaRPr b="1" baseline="-25000" sz="6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22"/>
          <p:cNvSpPr txBox="1"/>
          <p:nvPr>
            <p:ph idx="1" type="body"/>
          </p:nvPr>
        </p:nvSpPr>
        <p:spPr>
          <a:xfrm>
            <a:off x="1832400" y="128950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3500"/>
              <a:t>Areas of Enhancement</a:t>
            </a:r>
            <a:endParaRPr i="0" sz="3500"/>
          </a:p>
        </p:txBody>
      </p:sp>
      <p:sp>
        <p:nvSpPr>
          <p:cNvPr id="1964" name="Google Shape;1964;p2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5" name="Google Shape;1965;p22"/>
          <p:cNvSpPr txBox="1"/>
          <p:nvPr/>
        </p:nvSpPr>
        <p:spPr>
          <a:xfrm>
            <a:off x="1878750" y="2194900"/>
            <a:ext cx="5386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Trying to make Xpaths and selectors more generic.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Coding enhancement- making the script more configurable.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					</a:t>
            </a:r>
            <a:r>
              <a:rPr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Rest yet to find out!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23"/>
          <p:cNvSpPr txBox="1"/>
          <p:nvPr>
            <p:ph idx="4294967295" type="body"/>
          </p:nvPr>
        </p:nvSpPr>
        <p:spPr>
          <a:xfrm>
            <a:off x="1030875" y="536275"/>
            <a:ext cx="6901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sz="5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Next Steps…</a:t>
            </a:r>
            <a:endParaRPr b="1" sz="30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262335"/>
              </a:buClr>
              <a:buSzPts val="2400"/>
              <a:buChar char="●"/>
            </a:pPr>
            <a:r>
              <a:rPr i="0" lang="en">
                <a:solidFill>
                  <a:srgbClr val="262335"/>
                </a:solidFill>
              </a:rPr>
              <a:t>End-to-end axis bank script using this approach.</a:t>
            </a:r>
            <a:endParaRPr i="0">
              <a:solidFill>
                <a:srgbClr val="26233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2335"/>
              </a:buClr>
              <a:buSzPts val="2400"/>
              <a:buChar char="●"/>
            </a:pPr>
            <a:r>
              <a:rPr i="0" lang="en">
                <a:solidFill>
                  <a:srgbClr val="262335"/>
                </a:solidFill>
              </a:rPr>
              <a:t>Metric of script execution time for selenium python vs puppeteer </a:t>
            </a:r>
            <a:r>
              <a:rPr lang="en">
                <a:solidFill>
                  <a:srgbClr val="262335"/>
                </a:solidFill>
              </a:rPr>
              <a:t>j</a:t>
            </a:r>
            <a:r>
              <a:rPr i="0" lang="en">
                <a:solidFill>
                  <a:srgbClr val="262335"/>
                </a:solidFill>
              </a:rPr>
              <a:t>ava</a:t>
            </a:r>
            <a:r>
              <a:rPr lang="en">
                <a:solidFill>
                  <a:srgbClr val="262335"/>
                </a:solidFill>
              </a:rPr>
              <a:t>s</a:t>
            </a:r>
            <a:r>
              <a:rPr i="0" lang="en">
                <a:solidFill>
                  <a:srgbClr val="262335"/>
                </a:solidFill>
              </a:rPr>
              <a:t>cript.</a:t>
            </a:r>
            <a:endParaRPr i="0">
              <a:solidFill>
                <a:srgbClr val="262335"/>
              </a:solidFill>
            </a:endParaRPr>
          </a:p>
        </p:txBody>
      </p:sp>
      <p:sp>
        <p:nvSpPr>
          <p:cNvPr id="1971" name="Google Shape;1971;p2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2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7" name="Google Shape;1977;p24"/>
          <p:cNvSpPr txBox="1"/>
          <p:nvPr>
            <p:ph idx="4294967295" type="ctrTitle"/>
          </p:nvPr>
        </p:nvSpPr>
        <p:spPr>
          <a:xfrm>
            <a:off x="0" y="1548150"/>
            <a:ext cx="9144000" cy="82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lt1"/>
                </a:solidFill>
              </a:rPr>
              <a:t>Thanks!</a:t>
            </a:r>
            <a:endParaRPr sz="5100">
              <a:solidFill>
                <a:schemeClr val="lt1"/>
              </a:solidFill>
            </a:endParaRPr>
          </a:p>
        </p:txBody>
      </p:sp>
      <p:sp>
        <p:nvSpPr>
          <p:cNvPr id="1978" name="Google Shape;1978;p24"/>
          <p:cNvSpPr txBox="1"/>
          <p:nvPr>
            <p:ph idx="4294967295" type="subTitle"/>
          </p:nvPr>
        </p:nvSpPr>
        <p:spPr>
          <a:xfrm>
            <a:off x="0" y="2622950"/>
            <a:ext cx="9144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1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PROBLEM STATEMENT</a:t>
            </a:r>
            <a:endParaRPr sz="4700"/>
          </a:p>
        </p:txBody>
      </p:sp>
      <p:sp>
        <p:nvSpPr>
          <p:cNvPr id="1898" name="Google Shape;1898;p14"/>
          <p:cNvSpPr txBox="1"/>
          <p:nvPr/>
        </p:nvSpPr>
        <p:spPr>
          <a:xfrm>
            <a:off x="1452750" y="1221727"/>
            <a:ext cx="6701400" cy="19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To find alternatives to selenium python approach for web scraping that can perform all the functionalities present and more(if available) and try to subdue the limitations/challenges currently present. Any tech stack to suit the purpose of developing an end to end bank script for navigation and data parsing. Data to be fetched - personal information available in bank site and transaction history and present it in the required format. </a:t>
            </a:r>
            <a:endParaRPr sz="20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9" name="Google Shape;1899;p1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5"/>
          <p:cNvSpPr txBox="1"/>
          <p:nvPr>
            <p:ph idx="4294967295" type="ctrTitle"/>
          </p:nvPr>
        </p:nvSpPr>
        <p:spPr>
          <a:xfrm>
            <a:off x="1715250" y="1457944"/>
            <a:ext cx="5713500" cy="82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905" name="Google Shape;1905;p15"/>
          <p:cNvSpPr txBox="1"/>
          <p:nvPr>
            <p:ph idx="4294967295" type="body"/>
          </p:nvPr>
        </p:nvSpPr>
        <p:spPr>
          <a:xfrm>
            <a:off x="1830025" y="2285951"/>
            <a:ext cx="5713500" cy="25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Introduction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Existing Methods and </a:t>
            </a:r>
            <a:r>
              <a:rPr lang="en" sz="1800"/>
              <a:t>Disadvantages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Alternatives to Existing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Introduction To Puppeteer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Advantages and Differences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Flowchart of Working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Demo Of Working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Areas of Enhancement</a:t>
            </a:r>
            <a:endParaRPr sz="1800"/>
          </a:p>
        </p:txBody>
      </p:sp>
      <p:sp>
        <p:nvSpPr>
          <p:cNvPr id="1906" name="Google Shape;1906;p1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7" name="Google Shape;1907;p15"/>
          <p:cNvPicPr preferRelativeResize="0"/>
          <p:nvPr/>
        </p:nvPicPr>
        <p:blipFill rotWithShape="1">
          <a:blip r:embed="rId3">
            <a:alphaModFix/>
          </a:blip>
          <a:srcRect b="7201" l="0" r="0" t="0"/>
          <a:stretch/>
        </p:blipFill>
        <p:spPr>
          <a:xfrm>
            <a:off x="1924375" y="359800"/>
            <a:ext cx="5295249" cy="17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16"/>
          <p:cNvSpPr txBox="1"/>
          <p:nvPr>
            <p:ph idx="4294967295" type="ctrTitle"/>
          </p:nvPr>
        </p:nvSpPr>
        <p:spPr>
          <a:xfrm>
            <a:off x="1682700" y="472323"/>
            <a:ext cx="57786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Existing Model-selenium python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913" name="Google Shape;1913;p16"/>
          <p:cNvSpPr txBox="1"/>
          <p:nvPr>
            <p:ph idx="4294967295" type="subTitle"/>
          </p:nvPr>
        </p:nvSpPr>
        <p:spPr>
          <a:xfrm>
            <a:off x="1768550" y="1328669"/>
            <a:ext cx="5823600" cy="1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Selenium is a web-based automation tool.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Selenium combines with python to create an API like structure to enable web scraping.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Selenium </a:t>
            </a: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combines with </a:t>
            </a: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to provide a simple API for both </a:t>
            </a:r>
            <a:r>
              <a:rPr lang="en" sz="1300" u="sng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automated testing</a:t>
            </a: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 well as </a:t>
            </a:r>
            <a:r>
              <a:rPr lang="en" sz="1300" u="sng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 scraping </a:t>
            </a: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Selenium WebDriver</a:t>
            </a:r>
            <a:r>
              <a:rPr lang="en" sz="1300" u="sng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300" u="sng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4" name="Google Shape;1914;p1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5" name="Google Shape;1915;p16"/>
          <p:cNvSpPr txBox="1"/>
          <p:nvPr>
            <p:ph idx="4294967295" type="ctrTitle"/>
          </p:nvPr>
        </p:nvSpPr>
        <p:spPr>
          <a:xfrm>
            <a:off x="1768550" y="2641950"/>
            <a:ext cx="56928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Disadvantages of </a:t>
            </a:r>
            <a:r>
              <a:rPr lang="en" sz="4000">
                <a:solidFill>
                  <a:schemeClr val="lt1"/>
                </a:solidFill>
              </a:rPr>
              <a:t>selenium python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916" name="Google Shape;1916;p16"/>
          <p:cNvSpPr txBox="1"/>
          <p:nvPr>
            <p:ph idx="4294967295" type="subTitle"/>
          </p:nvPr>
        </p:nvSpPr>
        <p:spPr>
          <a:xfrm>
            <a:off x="1768550" y="3467744"/>
            <a:ext cx="5823600" cy="1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Execution time taken is more resulting to a slower scraping process.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Dependency of Webdriver.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/>
          <p:nvPr>
            <p:ph type="title"/>
          </p:nvPr>
        </p:nvSpPr>
        <p:spPr>
          <a:xfrm>
            <a:off x="1486450" y="57365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Alternatives to existing model -protractor,cypress and puppeteer</a:t>
            </a:r>
            <a:endParaRPr sz="3400"/>
          </a:p>
        </p:txBody>
      </p:sp>
      <p:sp>
        <p:nvSpPr>
          <p:cNvPr id="1922" name="Google Shape;1922;p1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3" name="Google Shape;1923;p17"/>
          <p:cNvSpPr txBox="1"/>
          <p:nvPr/>
        </p:nvSpPr>
        <p:spPr>
          <a:xfrm>
            <a:off x="1364100" y="1269525"/>
            <a:ext cx="68805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PROTRACTOR</a:t>
            </a:r>
            <a:r>
              <a:rPr b="1" lang="en" sz="260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:  </a:t>
            </a: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It is wrapped around selenium webdriver,it simulates user interaction with angular web applications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Maintenance has been stopped from 2021.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CYPRESS</a:t>
            </a:r>
            <a:r>
              <a:rPr b="1" lang="en" sz="260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:</a:t>
            </a:r>
            <a:endParaRPr b="1" sz="2600">
              <a:solidFill>
                <a:srgbClr val="FF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 multi-tab support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Very limited browser support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PUPPETEER</a:t>
            </a:r>
            <a:r>
              <a:rPr b="1" lang="en" sz="260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:</a:t>
            </a:r>
            <a:endParaRPr b="1" sz="2600">
              <a:solidFill>
                <a:srgbClr val="FF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Maintained by google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 webdriver dependency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Easy to code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Provides multi-tab support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924" name="Google Shape;1924;p17"/>
          <p:cNvCxnSpPr/>
          <p:nvPr/>
        </p:nvCxnSpPr>
        <p:spPr>
          <a:xfrm flipH="1" rot="10800000">
            <a:off x="1322625" y="1049100"/>
            <a:ext cx="7293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/>
          <p:nvPr>
            <p:ph type="title"/>
          </p:nvPr>
        </p:nvSpPr>
        <p:spPr>
          <a:xfrm>
            <a:off x="930038" y="56525"/>
            <a:ext cx="70413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 to puppeteer</a:t>
            </a:r>
            <a:endParaRPr sz="3600"/>
          </a:p>
        </p:txBody>
      </p:sp>
      <p:sp>
        <p:nvSpPr>
          <p:cNvPr id="1930" name="Google Shape;1930;p18"/>
          <p:cNvSpPr txBox="1"/>
          <p:nvPr>
            <p:ph idx="1" type="body"/>
          </p:nvPr>
        </p:nvSpPr>
        <p:spPr>
          <a:xfrm>
            <a:off x="1051338" y="3706923"/>
            <a:ext cx="7041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Puppeteer is a js library which provides API to access and control Chromium.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Puppeteer widely used for web scraping.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Puppeteer has promises and async property (to handle async and await).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1" name="Google Shape;1931;p1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2" name="Google Shape;19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538" y="959850"/>
            <a:ext cx="4500325" cy="24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9"/>
          <p:cNvSpPr/>
          <p:nvPr/>
        </p:nvSpPr>
        <p:spPr>
          <a:xfrm>
            <a:off x="92799" y="3445901"/>
            <a:ext cx="1773606" cy="1644020"/>
          </a:xfrm>
          <a:custGeom>
            <a:rect b="b" l="l" r="r" t="t"/>
            <a:pathLst>
              <a:path extrusionOk="0" h="82958" w="89712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8" name="Google Shape;1938;p19"/>
          <p:cNvSpPr/>
          <p:nvPr/>
        </p:nvSpPr>
        <p:spPr>
          <a:xfrm>
            <a:off x="7" y="0"/>
            <a:ext cx="867483" cy="1003003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19"/>
          <p:cNvSpPr txBox="1"/>
          <p:nvPr/>
        </p:nvSpPr>
        <p:spPr>
          <a:xfrm>
            <a:off x="5049600" y="3624725"/>
            <a:ext cx="5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40" name="Google Shape;1940;p19"/>
          <p:cNvPicPr preferRelativeResize="0"/>
          <p:nvPr/>
        </p:nvPicPr>
        <p:blipFill rotWithShape="1">
          <a:blip r:embed="rId3">
            <a:alphaModFix/>
          </a:blip>
          <a:srcRect b="0" l="0" r="2572" t="0"/>
          <a:stretch/>
        </p:blipFill>
        <p:spPr>
          <a:xfrm>
            <a:off x="800538" y="811600"/>
            <a:ext cx="70429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1" name="Google Shape;19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50147">
            <a:off x="7154951" y="1827987"/>
            <a:ext cx="1773599" cy="993216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p19"/>
          <p:cNvSpPr txBox="1"/>
          <p:nvPr/>
        </p:nvSpPr>
        <p:spPr>
          <a:xfrm>
            <a:off x="1540250" y="1614925"/>
            <a:ext cx="55635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Lesser Execution time.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No dependency of WebDriver.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Provides optimized snippets such as :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FEDE5D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FF7ED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36F9F6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waitForSelector</a:t>
            </a: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FF8B39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'’</a:t>
            </a: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BBBBB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BBBB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BBBB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BBBB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500">
                <a:solidFill>
                  <a:srgbClr val="FF00FF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driver</a:t>
            </a:r>
            <a:r>
              <a:rPr lang="en" sz="1500">
                <a:solidFill>
                  <a:srgbClr val="36F9F6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.find_element_by_xpath(‘’)</a:t>
            </a:r>
            <a:endParaRPr sz="1500">
              <a:solidFill>
                <a:srgbClr val="FF7ED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BBBB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3" name="Google Shape;1943;p19"/>
          <p:cNvSpPr/>
          <p:nvPr/>
        </p:nvSpPr>
        <p:spPr>
          <a:xfrm>
            <a:off x="4111550" y="3142225"/>
            <a:ext cx="420900" cy="73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19"/>
          <p:cNvSpPr txBox="1"/>
          <p:nvPr/>
        </p:nvSpPr>
        <p:spPr>
          <a:xfrm>
            <a:off x="3628600" y="2842950"/>
            <a:ext cx="16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Alternative to)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20"/>
          <p:cNvSpPr txBox="1"/>
          <p:nvPr>
            <p:ph type="title"/>
          </p:nvPr>
        </p:nvSpPr>
        <p:spPr>
          <a:xfrm>
            <a:off x="1085075" y="12827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Flow Diagram of Working MOdel</a:t>
            </a:r>
            <a:endParaRPr sz="2800"/>
          </a:p>
        </p:txBody>
      </p:sp>
      <p:sp>
        <p:nvSpPr>
          <p:cNvPr id="1950" name="Google Shape;1950;p2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1" name="Google Shape;1951;p20"/>
          <p:cNvPicPr preferRelativeResize="0"/>
          <p:nvPr/>
        </p:nvPicPr>
        <p:blipFill rotWithShape="1">
          <a:blip r:embed="rId3">
            <a:alphaModFix/>
          </a:blip>
          <a:srcRect b="2998" l="0" r="0" t="2989"/>
          <a:stretch/>
        </p:blipFill>
        <p:spPr>
          <a:xfrm>
            <a:off x="2693638" y="610125"/>
            <a:ext cx="3830224" cy="441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21"/>
          <p:cNvSpPr txBox="1"/>
          <p:nvPr>
            <p:ph type="ctrTitle"/>
          </p:nvPr>
        </p:nvSpPr>
        <p:spPr>
          <a:xfrm>
            <a:off x="1557900" y="131774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emonstration of Working Model!</a:t>
            </a:r>
            <a:endParaRPr b="1"/>
          </a:p>
        </p:txBody>
      </p:sp>
      <p:sp>
        <p:nvSpPr>
          <p:cNvPr id="1957" name="Google Shape;1957;p2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8" name="Google Shape;1958;p21"/>
          <p:cNvSpPr txBox="1"/>
          <p:nvPr/>
        </p:nvSpPr>
        <p:spPr>
          <a:xfrm>
            <a:off x="1594650" y="2436725"/>
            <a:ext cx="529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Amazon Website using Selenium Python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Data Parsing using cheerio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