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2fa758464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2fa7584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cd3764d21_2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2e573eb48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2e573eb4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3339c906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13339c90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7085f372ae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7085f372ae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df448e1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2df448e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2d250ee69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2d250ee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e1N4zU2yqB5ylPVAkwJX6U4MOWke_cmN/view?usp=sharing" TargetMode="External"/><Relationship Id="rId4" Type="http://schemas.openxmlformats.org/officeDocument/2006/relationships/hyperlink" Target="https://drive.google.com/file/d/1JDhKshmPu27PGiEGM0bKu9yFUy_pSVYD/view?usp=sharing" TargetMode="External"/><Relationship Id="rId5" Type="http://schemas.openxmlformats.org/officeDocument/2006/relationships/hyperlink" Target="https://drive.google.com/file/d/1JDhKshmPu27PGiEGM0bKu9yFUy_pSVYD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391525" y="1832600"/>
            <a:ext cx="59460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Perfios </a:t>
            </a:r>
            <a:r>
              <a:rPr lang="en" sz="7000"/>
              <a:t>CDS-</a:t>
            </a:r>
            <a:r>
              <a:rPr lang="en" sz="7000"/>
              <a:t>Internship-2022</a:t>
            </a:r>
            <a:endParaRPr sz="7000"/>
          </a:p>
        </p:txBody>
      </p:sp>
      <p:sp>
        <p:nvSpPr>
          <p:cNvPr id="1892" name="Google Shape;1892;p13"/>
          <p:cNvSpPr txBox="1"/>
          <p:nvPr>
            <p:ph type="ctrTitle"/>
          </p:nvPr>
        </p:nvSpPr>
        <p:spPr>
          <a:xfrm>
            <a:off x="4981100" y="3796825"/>
            <a:ext cx="26244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(adapter)</a:t>
            </a:r>
            <a:endParaRPr b="1" baseline="-25000" sz="6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By:DILIP</a:t>
            </a:r>
            <a:endParaRPr b="1" baseline="-25000"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66" name="Google Shape;1966;p22"/>
          <p:cNvPicPr preferRelativeResize="0"/>
          <p:nvPr/>
        </p:nvPicPr>
        <p:blipFill rotWithShape="1">
          <a:blip r:embed="rId3">
            <a:alphaModFix/>
          </a:blip>
          <a:srcRect b="1949" l="2721" r="36536" t="10230"/>
          <a:stretch/>
        </p:blipFill>
        <p:spPr>
          <a:xfrm>
            <a:off x="851475" y="80363"/>
            <a:ext cx="7535600" cy="49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600" y="0"/>
            <a:ext cx="6126673" cy="508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23"/>
          <p:cNvSpPr txBox="1"/>
          <p:nvPr>
            <p:ph type="title"/>
          </p:nvPr>
        </p:nvSpPr>
        <p:spPr>
          <a:xfrm>
            <a:off x="113425" y="321600"/>
            <a:ext cx="3544800" cy="9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Flow Diagram of Working Model</a:t>
            </a:r>
            <a:endParaRPr sz="2800"/>
          </a:p>
        </p:txBody>
      </p:sp>
      <p:sp>
        <p:nvSpPr>
          <p:cNvPr id="1973" name="Google Shape;1973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4"/>
          <p:cNvSpPr txBox="1"/>
          <p:nvPr>
            <p:ph type="title"/>
          </p:nvPr>
        </p:nvSpPr>
        <p:spPr>
          <a:xfrm>
            <a:off x="1131750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Memory Allocation (RAM)</a:t>
            </a:r>
            <a:endParaRPr sz="3200"/>
          </a:p>
        </p:txBody>
      </p:sp>
      <p:sp>
        <p:nvSpPr>
          <p:cNvPr id="1979" name="Google Shape;1979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80" name="Google Shape;1980;p24"/>
          <p:cNvPicPr preferRelativeResize="0"/>
          <p:nvPr/>
        </p:nvPicPr>
        <p:blipFill rotWithShape="1">
          <a:blip r:embed="rId3">
            <a:alphaModFix/>
          </a:blip>
          <a:srcRect b="71252" l="0" r="0" t="0"/>
          <a:stretch/>
        </p:blipFill>
        <p:spPr>
          <a:xfrm>
            <a:off x="1131750" y="1419249"/>
            <a:ext cx="7213675" cy="11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Google Shape;1981;p24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1982" name="Google Shape;1982;p24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</a:t>
            </a:r>
            <a:endParaRPr sz="2200">
              <a:solidFill>
                <a:srgbClr val="FF8B39"/>
              </a:solidFill>
            </a:endParaRPr>
          </a:p>
        </p:txBody>
      </p:sp>
      <p:pic>
        <p:nvPicPr>
          <p:cNvPr id="1983" name="Google Shape;1983;p24"/>
          <p:cNvPicPr preferRelativeResize="0"/>
          <p:nvPr/>
        </p:nvPicPr>
        <p:blipFill rotWithShape="1">
          <a:blip r:embed="rId4">
            <a:alphaModFix/>
          </a:blip>
          <a:srcRect b="70166" l="0" r="1768" t="0"/>
          <a:stretch/>
        </p:blipFill>
        <p:spPr>
          <a:xfrm>
            <a:off x="1131750" y="3401750"/>
            <a:ext cx="7213675" cy="124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5"/>
          <p:cNvSpPr txBox="1"/>
          <p:nvPr>
            <p:ph type="title"/>
          </p:nvPr>
        </p:nvSpPr>
        <p:spPr>
          <a:xfrm>
            <a:off x="782075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Execution Time</a:t>
            </a:r>
            <a:endParaRPr sz="3200"/>
          </a:p>
        </p:txBody>
      </p:sp>
      <p:sp>
        <p:nvSpPr>
          <p:cNvPr id="1989" name="Google Shape;1989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90" name="Google Shape;1990;p25"/>
          <p:cNvPicPr preferRelativeResize="0"/>
          <p:nvPr/>
        </p:nvPicPr>
        <p:blipFill rotWithShape="1">
          <a:blip r:embed="rId3">
            <a:alphaModFix/>
          </a:blip>
          <a:srcRect b="35220" l="14310" r="0" t="35220"/>
          <a:stretch/>
        </p:blipFill>
        <p:spPr>
          <a:xfrm>
            <a:off x="1131750" y="1419238"/>
            <a:ext cx="6181149" cy="1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25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</a:t>
            </a:r>
            <a:r>
              <a:rPr lang="en" sz="2200">
                <a:solidFill>
                  <a:srgbClr val="DD7E6B"/>
                </a:solidFill>
              </a:rPr>
              <a:t>Avg time:23.55 sec</a:t>
            </a:r>
            <a:r>
              <a:rPr lang="en" sz="2200">
                <a:solidFill>
                  <a:srgbClr val="FF8B39"/>
                </a:solidFill>
              </a:rPr>
              <a:t>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1992" name="Google Shape;1992;p25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							</a:t>
            </a:r>
            <a:r>
              <a:rPr lang="en" sz="2200">
                <a:solidFill>
                  <a:srgbClr val="DD7E6B"/>
                </a:solidFill>
              </a:rPr>
              <a:t>Avg time:45.56 sec</a:t>
            </a:r>
            <a:endParaRPr sz="2200">
              <a:solidFill>
                <a:srgbClr val="DD7E6B"/>
              </a:solidFill>
            </a:endParaRPr>
          </a:p>
        </p:txBody>
      </p:sp>
      <p:pic>
        <p:nvPicPr>
          <p:cNvPr id="1993" name="Google Shape;1993;p25"/>
          <p:cNvPicPr preferRelativeResize="0"/>
          <p:nvPr/>
        </p:nvPicPr>
        <p:blipFill rotWithShape="1">
          <a:blip r:embed="rId4">
            <a:alphaModFix/>
          </a:blip>
          <a:srcRect b="26974" l="14310" r="0" t="41087"/>
          <a:stretch/>
        </p:blipFill>
        <p:spPr>
          <a:xfrm>
            <a:off x="1131750" y="3443725"/>
            <a:ext cx="6181149" cy="13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26"/>
          <p:cNvSpPr txBox="1"/>
          <p:nvPr>
            <p:ph type="title"/>
          </p:nvPr>
        </p:nvSpPr>
        <p:spPr>
          <a:xfrm>
            <a:off x="782075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Chrome Child processes running</a:t>
            </a:r>
            <a:endParaRPr sz="3200"/>
          </a:p>
        </p:txBody>
      </p:sp>
      <p:sp>
        <p:nvSpPr>
          <p:cNvPr id="1999" name="Google Shape;1999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000" name="Google Shape;2000;p26"/>
          <p:cNvPicPr preferRelativeResize="0"/>
          <p:nvPr/>
        </p:nvPicPr>
        <p:blipFill rotWithShape="1">
          <a:blip r:embed="rId3">
            <a:alphaModFix/>
          </a:blip>
          <a:srcRect b="61995" l="0" r="0" t="0"/>
          <a:stretch/>
        </p:blipFill>
        <p:spPr>
          <a:xfrm>
            <a:off x="1131750" y="1419252"/>
            <a:ext cx="6181152" cy="14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26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2002" name="Google Shape;2002;p26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							</a:t>
            </a:r>
            <a:endParaRPr sz="2200">
              <a:solidFill>
                <a:srgbClr val="DD7E6B"/>
              </a:solidFill>
            </a:endParaRPr>
          </a:p>
        </p:txBody>
      </p:sp>
      <p:pic>
        <p:nvPicPr>
          <p:cNvPr id="2003" name="Google Shape;2003;p26"/>
          <p:cNvPicPr preferRelativeResize="0"/>
          <p:nvPr/>
        </p:nvPicPr>
        <p:blipFill rotWithShape="1">
          <a:blip r:embed="rId4">
            <a:alphaModFix/>
          </a:blip>
          <a:srcRect b="64675" l="0" r="0" t="0"/>
          <a:stretch/>
        </p:blipFill>
        <p:spPr>
          <a:xfrm>
            <a:off x="1131750" y="3434275"/>
            <a:ext cx="6181151" cy="14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2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9" name="Google Shape;2009;p27"/>
          <p:cNvSpPr txBox="1"/>
          <p:nvPr>
            <p:ph idx="4294967295" type="ctrTitle"/>
          </p:nvPr>
        </p:nvSpPr>
        <p:spPr>
          <a:xfrm>
            <a:off x="0" y="1952275"/>
            <a:ext cx="91440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Thank You!</a:t>
            </a:r>
            <a:endParaRPr sz="7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 STATEMENT</a:t>
            </a:r>
            <a:endParaRPr sz="4700"/>
          </a:p>
        </p:txBody>
      </p:sp>
      <p:sp>
        <p:nvSpPr>
          <p:cNvPr id="1898" name="Google Shape;1898;p14"/>
          <p:cNvSpPr txBox="1"/>
          <p:nvPr/>
        </p:nvSpPr>
        <p:spPr>
          <a:xfrm>
            <a:off x="1452750" y="1221727"/>
            <a:ext cx="67014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To find alternatives to selenium python approach for web scraping that can perform all the functionalities present and more(if available) and try to subdue the limitations/challenges currently present. Any tech stack to suit the purpose of developing an end to end bank script for navigation and data parsing. Data to be fetched - personal information available in bank site and transaction history and present it in the required format. </a:t>
            </a:r>
            <a:endParaRPr sz="20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5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5" name="Google Shape;1905;p15"/>
          <p:cNvSpPr txBox="1"/>
          <p:nvPr>
            <p:ph idx="4294967295" type="body"/>
          </p:nvPr>
        </p:nvSpPr>
        <p:spPr>
          <a:xfrm>
            <a:off x="1830025" y="2285951"/>
            <a:ext cx="57135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Existing Methods and </a:t>
            </a:r>
            <a:r>
              <a:rPr lang="en" sz="1800"/>
              <a:t>Disadvantages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Alternatives to Existing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 To Puppeteer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Advantages and Differences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Flowchart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Demo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Next Steps</a:t>
            </a:r>
            <a:endParaRPr sz="1800"/>
          </a:p>
        </p:txBody>
      </p:sp>
      <p:sp>
        <p:nvSpPr>
          <p:cNvPr id="1906" name="Google Shape;1906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7" name="Google Shape;1907;p15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1924375" y="359800"/>
            <a:ext cx="5295249" cy="17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6"/>
          <p:cNvSpPr txBox="1"/>
          <p:nvPr>
            <p:ph idx="4294967295" type="ctrTitle"/>
          </p:nvPr>
        </p:nvSpPr>
        <p:spPr>
          <a:xfrm>
            <a:off x="1682700" y="472323"/>
            <a:ext cx="57786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Existing Model-selenium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3" name="Google Shape;1913;p16"/>
          <p:cNvSpPr txBox="1"/>
          <p:nvPr>
            <p:ph idx="4294967295" type="subTitle"/>
          </p:nvPr>
        </p:nvSpPr>
        <p:spPr>
          <a:xfrm>
            <a:off x="1768550" y="1328669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is a web-based automation tool.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combines with python to create an API like structure to enable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combines with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to provide a simple API for both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automated testing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well as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scraping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Selenium WebDriver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4" name="Google Shape;1914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5" name="Google Shape;1915;p16"/>
          <p:cNvSpPr txBox="1"/>
          <p:nvPr>
            <p:ph idx="4294967295" type="ctrTitle"/>
          </p:nvPr>
        </p:nvSpPr>
        <p:spPr>
          <a:xfrm>
            <a:off x="1768550" y="2641950"/>
            <a:ext cx="56928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Disadvantages of </a:t>
            </a:r>
            <a:r>
              <a:rPr lang="en" sz="4000">
                <a:solidFill>
                  <a:schemeClr val="lt1"/>
                </a:solidFill>
              </a:rPr>
              <a:t>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6" name="Google Shape;1916;p16"/>
          <p:cNvSpPr txBox="1"/>
          <p:nvPr>
            <p:ph idx="4294967295" type="subTitle"/>
          </p:nvPr>
        </p:nvSpPr>
        <p:spPr>
          <a:xfrm>
            <a:off x="1768550" y="3467744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Execution time taken is more resulting to a slower scraping process.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of Webdriver.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title"/>
          </p:nvPr>
        </p:nvSpPr>
        <p:spPr>
          <a:xfrm>
            <a:off x="1486450" y="5736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Alternatives to existing model -protractor,cypress and puppeteer</a:t>
            </a:r>
            <a:endParaRPr sz="3400"/>
          </a:p>
        </p:txBody>
      </p:sp>
      <p:sp>
        <p:nvSpPr>
          <p:cNvPr id="1922" name="Google Shape;1922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3" name="Google Shape;1923;p17"/>
          <p:cNvSpPr txBox="1"/>
          <p:nvPr/>
        </p:nvSpPr>
        <p:spPr>
          <a:xfrm>
            <a:off x="1364100" y="1269525"/>
            <a:ext cx="6880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PROTRACTOR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 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is wrapped around selenium webdriver,it simulates user interaction with angular web applications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 has been stopped from 2021.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CYPRESS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Very limited browser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PUPPETEER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Maintained by google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webdriver dependency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code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24" name="Google Shape;1924;p17"/>
          <p:cNvCxnSpPr/>
          <p:nvPr/>
        </p:nvCxnSpPr>
        <p:spPr>
          <a:xfrm flipH="1" rot="10800000">
            <a:off x="1322625" y="1049100"/>
            <a:ext cx="729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puppeteer</a:t>
            </a:r>
            <a:endParaRPr sz="3600"/>
          </a:p>
        </p:txBody>
      </p:sp>
      <p:sp>
        <p:nvSpPr>
          <p:cNvPr id="1930" name="Google Shape;1930;p18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1" name="Google Shape;1931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2" name="Google Shape;19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9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8" name="Google Shape;1938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9" name="Google Shape;19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653900"/>
            <a:ext cx="6857999" cy="44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19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</a:t>
            </a:r>
            <a:r>
              <a:rPr lang="en" sz="3600"/>
              <a:t>!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/>
          <p:nvPr/>
        </p:nvSpPr>
        <p:spPr>
          <a:xfrm>
            <a:off x="92799" y="3445901"/>
            <a:ext cx="1773606" cy="1644020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7" name="Google Shape;1947;p20"/>
          <p:cNvSpPr/>
          <p:nvPr/>
        </p:nvSpPr>
        <p:spPr>
          <a:xfrm>
            <a:off x="7" y="0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0"/>
          <p:cNvSpPr txBox="1"/>
          <p:nvPr/>
        </p:nvSpPr>
        <p:spPr>
          <a:xfrm>
            <a:off x="5049600" y="3624725"/>
            <a:ext cx="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49" name="Google Shape;1949;p20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800538" y="811600"/>
            <a:ext cx="7042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50147">
            <a:off x="7154951" y="1827987"/>
            <a:ext cx="1773599" cy="99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20"/>
          <p:cNvSpPr txBox="1"/>
          <p:nvPr/>
        </p:nvSpPr>
        <p:spPr>
          <a:xfrm>
            <a:off x="1540250" y="1614925"/>
            <a:ext cx="5563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Lesser Execution time.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 dependency of WebDriver.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optimized snippets such as :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EDE5D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7ED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waitForSelector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FF8B39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'’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00">
                <a:solidFill>
                  <a:srgbClr val="FF00FF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.find_element_by_xpath(‘’)</a:t>
            </a:r>
            <a:endParaRPr sz="1500">
              <a:solidFill>
                <a:srgbClr val="FF7ED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2" name="Google Shape;1952;p20"/>
          <p:cNvSpPr/>
          <p:nvPr/>
        </p:nvSpPr>
        <p:spPr>
          <a:xfrm>
            <a:off x="4111550" y="3142225"/>
            <a:ext cx="4209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0"/>
          <p:cNvSpPr txBox="1"/>
          <p:nvPr/>
        </p:nvSpPr>
        <p:spPr>
          <a:xfrm>
            <a:off x="3628600" y="2842950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Alternative to)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1"/>
          <p:cNvSpPr txBox="1"/>
          <p:nvPr>
            <p:ph type="ctrTitle"/>
          </p:nvPr>
        </p:nvSpPr>
        <p:spPr>
          <a:xfrm>
            <a:off x="649075" y="321597"/>
            <a:ext cx="60348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DEMOnstration!</a:t>
            </a:r>
            <a:endParaRPr b="1" sz="3400"/>
          </a:p>
        </p:txBody>
      </p:sp>
      <p:sp>
        <p:nvSpPr>
          <p:cNvPr id="1959" name="Google Shape;1959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60" name="Google Shape;1960;p21"/>
          <p:cNvSpPr txBox="1"/>
          <p:nvPr>
            <p:ph idx="4294967295" type="title"/>
          </p:nvPr>
        </p:nvSpPr>
        <p:spPr>
          <a:xfrm>
            <a:off x="1509875" y="1292200"/>
            <a:ext cx="6880500" cy="3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Puppeteer Javascript</a:t>
            </a:r>
            <a:r>
              <a:rPr lang="en" sz="2200">
                <a:solidFill>
                  <a:schemeClr val="lt1"/>
                </a:solidFill>
              </a:rPr>
              <a:t>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https://drive.google.com/file/d/1e1N4zU2yqB5ylPVAkwJX6U4MOWke_cmN/view?usp=sharing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Selenium Python:</a:t>
            </a:r>
            <a:endParaRPr sz="2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BBBBB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22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ttps://drive.google.com/file/d/1JDhKshmPu27PGiEGM0bKu9yFUy_pSVYD/view?usp=sharing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	</a:t>
            </a:r>
            <a:r>
              <a:rPr lang="en" sz="2200">
                <a:solidFill>
                  <a:srgbClr val="FF8B39"/>
                </a:solidFill>
              </a:rPr>
              <a:t>							</a:t>
            </a:r>
            <a:endParaRPr sz="2200">
              <a:solidFill>
                <a:srgbClr val="FF8B3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