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A9853AD-4F29-4FA8-8CB2-44FED264A85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FA067-C8FB-41B5-9B34-114C88643908}" v="31" dt="2020-10-23T05:01:39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mble Liu" userId="8a047786dbe16a72" providerId="LiveId" clId="{4FEFA067-C8FB-41B5-9B34-114C88643908}"/>
    <pc:docChg chg="undo custSel modSld addSection">
      <pc:chgData name="Thimble Liu" userId="8a047786dbe16a72" providerId="LiveId" clId="{4FEFA067-C8FB-41B5-9B34-114C88643908}" dt="2020-10-23T06:14:48.584" v="546" actId="9405"/>
      <pc:docMkLst>
        <pc:docMk/>
      </pc:docMkLst>
      <pc:sldChg chg="addSp delSp modSp mod">
        <pc:chgData name="Thimble Liu" userId="8a047786dbe16a72" providerId="LiveId" clId="{4FEFA067-C8FB-41B5-9B34-114C88643908}" dt="2020-10-23T06:14:48.584" v="546" actId="9405"/>
        <pc:sldMkLst>
          <pc:docMk/>
          <pc:sldMk cId="1020035468" sldId="256"/>
        </pc:sldMkLst>
        <pc:spChg chg="mod">
          <ac:chgData name="Thimble Liu" userId="8a047786dbe16a72" providerId="LiveId" clId="{4FEFA067-C8FB-41B5-9B34-114C88643908}" dt="2020-10-22T13:01:34.181" v="101" actId="20577"/>
          <ac:spMkLst>
            <pc:docMk/>
            <pc:sldMk cId="1020035468" sldId="256"/>
            <ac:spMk id="4" creationId="{B11B3D44-62B0-4ADD-B26B-B7C5CBD94D4F}"/>
          </ac:spMkLst>
        </pc:spChg>
        <pc:spChg chg="mod">
          <ac:chgData name="Thimble Liu" userId="8a047786dbe16a72" providerId="LiveId" clId="{4FEFA067-C8FB-41B5-9B34-114C88643908}" dt="2020-10-22T13:00:10.796" v="76" actId="20577"/>
          <ac:spMkLst>
            <pc:docMk/>
            <pc:sldMk cId="1020035468" sldId="256"/>
            <ac:spMk id="10" creationId="{CF0F4E26-7085-4B8F-AC31-B9A449F382F4}"/>
          </ac:spMkLst>
        </pc:spChg>
        <pc:spChg chg="mod">
          <ac:chgData name="Thimble Liu" userId="8a047786dbe16a72" providerId="LiveId" clId="{4FEFA067-C8FB-41B5-9B34-114C88643908}" dt="2020-10-23T04:59:15.391" v="515" actId="1076"/>
          <ac:spMkLst>
            <pc:docMk/>
            <pc:sldMk cId="1020035468" sldId="256"/>
            <ac:spMk id="67" creationId="{FD184967-2DE7-4812-8D5B-B14DB3B2AACD}"/>
          </ac:spMkLst>
        </pc:spChg>
        <pc:spChg chg="mod">
          <ac:chgData name="Thimble Liu" userId="8a047786dbe16a72" providerId="LiveId" clId="{4FEFA067-C8FB-41B5-9B34-114C88643908}" dt="2020-10-22T13:50:16.834" v="349" actId="1076"/>
          <ac:spMkLst>
            <pc:docMk/>
            <pc:sldMk cId="1020035468" sldId="256"/>
            <ac:spMk id="83" creationId="{3EC25A16-359A-453B-BF45-65EA221335C6}"/>
          </ac:spMkLst>
        </pc:spChg>
        <pc:spChg chg="mod">
          <ac:chgData name="Thimble Liu" userId="8a047786dbe16a72" providerId="LiveId" clId="{4FEFA067-C8FB-41B5-9B34-114C88643908}" dt="2020-10-22T13:18:01.400" v="168" actId="1076"/>
          <ac:spMkLst>
            <pc:docMk/>
            <pc:sldMk cId="1020035468" sldId="256"/>
            <ac:spMk id="134" creationId="{3869A8C9-3EFE-4907-8D52-C425901B3835}"/>
          </ac:spMkLst>
        </pc:spChg>
        <pc:spChg chg="mod">
          <ac:chgData name="Thimble Liu" userId="8a047786dbe16a72" providerId="LiveId" clId="{4FEFA067-C8FB-41B5-9B34-114C88643908}" dt="2020-10-22T13:27:41.184" v="222" actId="1076"/>
          <ac:spMkLst>
            <pc:docMk/>
            <pc:sldMk cId="1020035468" sldId="256"/>
            <ac:spMk id="148" creationId="{0924C689-104E-4C39-807A-979A1138EC1C}"/>
          </ac:spMkLst>
        </pc:spChg>
        <pc:spChg chg="mod">
          <ac:chgData name="Thimble Liu" userId="8a047786dbe16a72" providerId="LiveId" clId="{4FEFA067-C8FB-41B5-9B34-114C88643908}" dt="2020-10-22T12:58:01.829" v="32" actId="20577"/>
          <ac:spMkLst>
            <pc:docMk/>
            <pc:sldMk cId="1020035468" sldId="256"/>
            <ac:spMk id="150" creationId="{DE6C0770-9367-498E-8C8A-9D0D8A972088}"/>
          </ac:spMkLst>
        </pc:spChg>
        <pc:spChg chg="del mod">
          <ac:chgData name="Thimble Liu" userId="8a047786dbe16a72" providerId="LiveId" clId="{4FEFA067-C8FB-41B5-9B34-114C88643908}" dt="2020-10-22T12:57:36.900" v="25" actId="478"/>
          <ac:spMkLst>
            <pc:docMk/>
            <pc:sldMk cId="1020035468" sldId="256"/>
            <ac:spMk id="152" creationId="{5B3D9D4E-580D-467A-973D-0681740240EF}"/>
          </ac:spMkLst>
        </pc:spChg>
        <pc:spChg chg="mod">
          <ac:chgData name="Thimble Liu" userId="8a047786dbe16a72" providerId="LiveId" clId="{4FEFA067-C8FB-41B5-9B34-114C88643908}" dt="2020-10-22T12:57:27.116" v="23"/>
          <ac:spMkLst>
            <pc:docMk/>
            <pc:sldMk cId="1020035468" sldId="256"/>
            <ac:spMk id="154" creationId="{F49B130A-15F7-4597-AB8C-A566F4A82673}"/>
          </ac:spMkLst>
        </pc:spChg>
        <pc:spChg chg="mod">
          <ac:chgData name="Thimble Liu" userId="8a047786dbe16a72" providerId="LiveId" clId="{4FEFA067-C8FB-41B5-9B34-114C88643908}" dt="2020-10-22T12:57:54.338" v="30" actId="1076"/>
          <ac:spMkLst>
            <pc:docMk/>
            <pc:sldMk cId="1020035468" sldId="256"/>
            <ac:spMk id="156" creationId="{B1DD0F0E-ABB0-4E15-A532-058DCB688600}"/>
          </ac:spMkLst>
        </pc:spChg>
        <pc:spChg chg="mod">
          <ac:chgData name="Thimble Liu" userId="8a047786dbe16a72" providerId="LiveId" clId="{4FEFA067-C8FB-41B5-9B34-114C88643908}" dt="2020-10-22T12:57:27.116" v="23"/>
          <ac:spMkLst>
            <pc:docMk/>
            <pc:sldMk cId="1020035468" sldId="256"/>
            <ac:spMk id="158" creationId="{DF206584-4EA9-42FE-8BC9-9F1464DC906B}"/>
          </ac:spMkLst>
        </pc:spChg>
        <pc:spChg chg="mod">
          <ac:chgData name="Thimble Liu" userId="8a047786dbe16a72" providerId="LiveId" clId="{4FEFA067-C8FB-41B5-9B34-114C88643908}" dt="2020-10-22T12:58:22.668" v="52" actId="20577"/>
          <ac:spMkLst>
            <pc:docMk/>
            <pc:sldMk cId="1020035468" sldId="256"/>
            <ac:spMk id="163" creationId="{5C42C718-36CA-4A33-868B-02216D1618CA}"/>
          </ac:spMkLst>
        </pc:spChg>
        <pc:spChg chg="mod">
          <ac:chgData name="Thimble Liu" userId="8a047786dbe16a72" providerId="LiveId" clId="{4FEFA067-C8FB-41B5-9B34-114C88643908}" dt="2020-10-23T06:13:57.673" v="542" actId="1076"/>
          <ac:spMkLst>
            <pc:docMk/>
            <pc:sldMk cId="1020035468" sldId="256"/>
            <ac:spMk id="165" creationId="{263C186A-58E9-4AD2-B244-10BCC03298F8}"/>
          </ac:spMkLst>
        </pc:spChg>
        <pc:spChg chg="mod">
          <ac:chgData name="Thimble Liu" userId="8a047786dbe16a72" providerId="LiveId" clId="{4FEFA067-C8FB-41B5-9B34-114C88643908}" dt="2020-10-22T13:08:59.836" v="158" actId="20577"/>
          <ac:spMkLst>
            <pc:docMk/>
            <pc:sldMk cId="1020035468" sldId="256"/>
            <ac:spMk id="167" creationId="{49889D47-C131-4C7C-82C7-97B38294BB9A}"/>
          </ac:spMkLst>
        </pc:spChg>
        <pc:spChg chg="mod">
          <ac:chgData name="Thimble Liu" userId="8a047786dbe16a72" providerId="LiveId" clId="{4FEFA067-C8FB-41B5-9B34-114C88643908}" dt="2020-10-22T12:58:09.058" v="33"/>
          <ac:spMkLst>
            <pc:docMk/>
            <pc:sldMk cId="1020035468" sldId="256"/>
            <ac:spMk id="169" creationId="{5AE4E18A-A462-4C28-B2C4-2FBE425235BD}"/>
          </ac:spMkLst>
        </pc:spChg>
        <pc:spChg chg="add mod">
          <ac:chgData name="Thimble Liu" userId="8a047786dbe16a72" providerId="LiveId" clId="{4FEFA067-C8FB-41B5-9B34-114C88643908}" dt="2020-10-22T12:59:43.655" v="57" actId="1076"/>
          <ac:spMkLst>
            <pc:docMk/>
            <pc:sldMk cId="1020035468" sldId="256"/>
            <ac:spMk id="171" creationId="{6EA6D214-C91A-4F5D-82F4-8680BF86F67B}"/>
          </ac:spMkLst>
        </pc:spChg>
        <pc:spChg chg="add mod">
          <ac:chgData name="Thimble Liu" userId="8a047786dbe16a72" providerId="LiveId" clId="{4FEFA067-C8FB-41B5-9B34-114C88643908}" dt="2020-10-22T13:00:04.780" v="72" actId="20577"/>
          <ac:spMkLst>
            <pc:docMk/>
            <pc:sldMk cId="1020035468" sldId="256"/>
            <ac:spMk id="172" creationId="{165691C5-0450-40ED-8E5F-1C744008DECF}"/>
          </ac:spMkLst>
        </pc:spChg>
        <pc:spChg chg="add mod">
          <ac:chgData name="Thimble Liu" userId="8a047786dbe16a72" providerId="LiveId" clId="{4FEFA067-C8FB-41B5-9B34-114C88643908}" dt="2020-10-22T15:35:37.735" v="511" actId="1076"/>
          <ac:spMkLst>
            <pc:docMk/>
            <pc:sldMk cId="1020035468" sldId="256"/>
            <ac:spMk id="174" creationId="{A4CFBD84-D91D-4D04-9B08-0E192160CE71}"/>
          </ac:spMkLst>
        </pc:spChg>
        <pc:spChg chg="add mod">
          <ac:chgData name="Thimble Liu" userId="8a047786dbe16a72" providerId="LiveId" clId="{4FEFA067-C8FB-41B5-9B34-114C88643908}" dt="2020-10-22T15:35:37.735" v="511" actId="1076"/>
          <ac:spMkLst>
            <pc:docMk/>
            <pc:sldMk cId="1020035468" sldId="256"/>
            <ac:spMk id="176" creationId="{B602340E-050E-4AC5-B7CE-BFB3F5AEB87C}"/>
          </ac:spMkLst>
        </pc:spChg>
        <pc:spChg chg="add del mod">
          <ac:chgData name="Thimble Liu" userId="8a047786dbe16a72" providerId="LiveId" clId="{4FEFA067-C8FB-41B5-9B34-114C88643908}" dt="2020-10-22T15:35:37.735" v="511" actId="1076"/>
          <ac:spMkLst>
            <pc:docMk/>
            <pc:sldMk cId="1020035468" sldId="256"/>
            <ac:spMk id="178" creationId="{465AE4EA-0A44-461B-A2EE-DF447D257721}"/>
          </ac:spMkLst>
        </pc:spChg>
        <pc:spChg chg="add del mod">
          <ac:chgData name="Thimble Liu" userId="8a047786dbe16a72" providerId="LiveId" clId="{4FEFA067-C8FB-41B5-9B34-114C88643908}" dt="2020-10-23T03:30:40.879" v="513" actId="478"/>
          <ac:spMkLst>
            <pc:docMk/>
            <pc:sldMk cId="1020035468" sldId="256"/>
            <ac:spMk id="180" creationId="{D9720E4D-8529-4888-99CA-1DEA1ADFA7F4}"/>
          </ac:spMkLst>
        </pc:spChg>
        <pc:spChg chg="add mod">
          <ac:chgData name="Thimble Liu" userId="8a047786dbe16a72" providerId="LiveId" clId="{4FEFA067-C8FB-41B5-9B34-114C88643908}" dt="2020-10-22T13:15:47.202" v="167" actId="6549"/>
          <ac:spMkLst>
            <pc:docMk/>
            <pc:sldMk cId="1020035468" sldId="256"/>
            <ac:spMk id="189" creationId="{769B0BE2-7175-496D-AD6B-A1C6C2DC9E35}"/>
          </ac:spMkLst>
        </pc:spChg>
        <pc:spChg chg="add mod">
          <ac:chgData name="Thimble Liu" userId="8a047786dbe16a72" providerId="LiveId" clId="{4FEFA067-C8FB-41B5-9B34-114C88643908}" dt="2020-10-23T04:59:10.104" v="514" actId="1076"/>
          <ac:spMkLst>
            <pc:docMk/>
            <pc:sldMk cId="1020035468" sldId="256"/>
            <ac:spMk id="280" creationId="{842BB3EF-B81E-4126-920F-17CAB48F73AA}"/>
          </ac:spMkLst>
        </pc:spChg>
        <pc:spChg chg="add mod">
          <ac:chgData name="Thimble Liu" userId="8a047786dbe16a72" providerId="LiveId" clId="{4FEFA067-C8FB-41B5-9B34-114C88643908}" dt="2020-10-23T04:59:10.104" v="514" actId="1076"/>
          <ac:spMkLst>
            <pc:docMk/>
            <pc:sldMk cId="1020035468" sldId="256"/>
            <ac:spMk id="302" creationId="{F7BDA170-7D5D-4DD3-AAC2-D6391B0F8DC7}"/>
          </ac:spMkLst>
        </pc:spChg>
        <pc:spChg chg="add mod">
          <ac:chgData name="Thimble Liu" userId="8a047786dbe16a72" providerId="LiveId" clId="{4FEFA067-C8FB-41B5-9B34-114C88643908}" dt="2020-10-22T13:49:41.838" v="343" actId="1076"/>
          <ac:spMkLst>
            <pc:docMk/>
            <pc:sldMk cId="1020035468" sldId="256"/>
            <ac:spMk id="317" creationId="{381795E8-8349-4DC9-B127-CC85BA7782BC}"/>
          </ac:spMkLst>
        </pc:spChg>
        <pc:spChg chg="add mod">
          <ac:chgData name="Thimble Liu" userId="8a047786dbe16a72" providerId="LiveId" clId="{4FEFA067-C8FB-41B5-9B34-114C88643908}" dt="2020-10-22T13:49:58.385" v="345" actId="571"/>
          <ac:spMkLst>
            <pc:docMk/>
            <pc:sldMk cId="1020035468" sldId="256"/>
            <ac:spMk id="321" creationId="{DBD75AB1-D209-4463-BDC7-88789D72D8C5}"/>
          </ac:spMkLst>
        </pc:spChg>
        <pc:spChg chg="add mod">
          <ac:chgData name="Thimble Liu" userId="8a047786dbe16a72" providerId="LiveId" clId="{4FEFA067-C8FB-41B5-9B34-114C88643908}" dt="2020-10-22T13:49:58.385" v="345" actId="571"/>
          <ac:spMkLst>
            <pc:docMk/>
            <pc:sldMk cId="1020035468" sldId="256"/>
            <ac:spMk id="322" creationId="{B2C0ECF2-2E8D-451D-883B-DDCA6BBF0D53}"/>
          </ac:spMkLst>
        </pc:spChg>
        <pc:spChg chg="add mod">
          <ac:chgData name="Thimble Liu" userId="8a047786dbe16a72" providerId="LiveId" clId="{4FEFA067-C8FB-41B5-9B34-114C88643908}" dt="2020-10-22T13:51:38.467" v="360" actId="20577"/>
          <ac:spMkLst>
            <pc:docMk/>
            <pc:sldMk cId="1020035468" sldId="256"/>
            <ac:spMk id="335" creationId="{5C98E929-D337-4166-858D-DCE9BB11E8C8}"/>
          </ac:spMkLst>
        </pc:spChg>
        <pc:spChg chg="add del mod">
          <ac:chgData name="Thimble Liu" userId="8a047786dbe16a72" providerId="LiveId" clId="{4FEFA067-C8FB-41B5-9B34-114C88643908}" dt="2020-10-22T14:54:01.126" v="414" actId="1076"/>
          <ac:spMkLst>
            <pc:docMk/>
            <pc:sldMk cId="1020035468" sldId="256"/>
            <ac:spMk id="344" creationId="{E4BC34B2-098E-4748-9DB8-70BC0A5A9A5F}"/>
          </ac:spMkLst>
        </pc:spChg>
        <pc:spChg chg="add mod">
          <ac:chgData name="Thimble Liu" userId="8a047786dbe16a72" providerId="LiveId" clId="{4FEFA067-C8FB-41B5-9B34-114C88643908}" dt="2020-10-22T14:59:41.235" v="451" actId="1076"/>
          <ac:spMkLst>
            <pc:docMk/>
            <pc:sldMk cId="1020035468" sldId="256"/>
            <ac:spMk id="378" creationId="{4CA49CC8-A821-4B06-81EC-332E0B531DB2}"/>
          </ac:spMkLst>
        </pc:spChg>
        <pc:spChg chg="add del mod">
          <ac:chgData name="Thimble Liu" userId="8a047786dbe16a72" providerId="LiveId" clId="{4FEFA067-C8FB-41B5-9B34-114C88643908}" dt="2020-10-22T15:15:33.120" v="461" actId="11529"/>
          <ac:spMkLst>
            <pc:docMk/>
            <pc:sldMk cId="1020035468" sldId="256"/>
            <ac:spMk id="379" creationId="{6520D3F0-48ED-4059-B04A-93E3D5C46B9A}"/>
          </ac:spMkLst>
        </pc:spChg>
        <pc:spChg chg="add mod">
          <ac:chgData name="Thimble Liu" userId="8a047786dbe16a72" providerId="LiveId" clId="{4FEFA067-C8FB-41B5-9B34-114C88643908}" dt="2020-10-22T15:15:42.243" v="462" actId="571"/>
          <ac:spMkLst>
            <pc:docMk/>
            <pc:sldMk cId="1020035468" sldId="256"/>
            <ac:spMk id="380" creationId="{9AC92100-4E45-4B05-B0F8-61EBF17BF782}"/>
          </ac:spMkLst>
        </pc:spChg>
        <pc:spChg chg="add mod">
          <ac:chgData name="Thimble Liu" userId="8a047786dbe16a72" providerId="LiveId" clId="{4FEFA067-C8FB-41B5-9B34-114C88643908}" dt="2020-10-23T05:01:45.032" v="540" actId="20577"/>
          <ac:spMkLst>
            <pc:docMk/>
            <pc:sldMk cId="1020035468" sldId="256"/>
            <ac:spMk id="454" creationId="{07689899-67FF-4BC6-B828-FF098A5CBFD2}"/>
          </ac:spMkLst>
        </pc:spChg>
        <pc:grpChg chg="mod">
          <ac:chgData name="Thimble Liu" userId="8a047786dbe16a72" providerId="LiveId" clId="{4FEFA067-C8FB-41B5-9B34-114C88643908}" dt="2020-10-23T04:59:26.164" v="518" actId="1076"/>
          <ac:grpSpMkLst>
            <pc:docMk/>
            <pc:sldMk cId="1020035468" sldId="256"/>
            <ac:grpSpMk id="47" creationId="{5CC2F516-32D8-4019-BFA0-DB693702CDF5}"/>
          </ac:grpSpMkLst>
        </pc:grpChg>
        <pc:grpChg chg="add mod">
          <ac:chgData name="Thimble Liu" userId="8a047786dbe16a72" providerId="LiveId" clId="{4FEFA067-C8FB-41B5-9B34-114C88643908}" dt="2020-10-22T12:57:59.287" v="31" actId="1076"/>
          <ac:grpSpMkLst>
            <pc:docMk/>
            <pc:sldMk cId="1020035468" sldId="256"/>
            <ac:grpSpMk id="149" creationId="{A37DC146-D83B-47CB-8894-423EACEC0C79}"/>
          </ac:grpSpMkLst>
        </pc:grpChg>
        <pc:grpChg chg="add mod">
          <ac:chgData name="Thimble Liu" userId="8a047786dbe16a72" providerId="LiveId" clId="{4FEFA067-C8FB-41B5-9B34-114C88643908}" dt="2020-10-23T06:13:55.345" v="541" actId="1076"/>
          <ac:grpSpMkLst>
            <pc:docMk/>
            <pc:sldMk cId="1020035468" sldId="256"/>
            <ac:grpSpMk id="162" creationId="{D5D4696A-E543-4AEC-8232-38CF070E9305}"/>
          </ac:grpSpMkLst>
        </pc:grpChg>
        <pc:grpChg chg="mod">
          <ac:chgData name="Thimble Liu" userId="8a047786dbe16a72" providerId="LiveId" clId="{4FEFA067-C8FB-41B5-9B34-114C88643908}" dt="2020-10-22T13:33:46.857" v="247"/>
          <ac:grpSpMkLst>
            <pc:docMk/>
            <pc:sldMk cId="1020035468" sldId="256"/>
            <ac:grpSpMk id="266" creationId="{FEC2EF88-7F8A-45A2-A674-FC1EF5FCD7EE}"/>
          </ac:grpSpMkLst>
        </pc:grpChg>
        <pc:inkChg chg="add del mod">
          <ac:chgData name="Thimble Liu" userId="8a047786dbe16a72" providerId="LiveId" clId="{4FEFA067-C8FB-41B5-9B34-114C88643908}" dt="2020-10-22T13:33:48.567" v="249" actId="9405"/>
          <ac:inkMkLst>
            <pc:docMk/>
            <pc:sldMk cId="1020035468" sldId="256"/>
            <ac:inkMk id="263" creationId="{04FE3193-F993-40AF-A6A3-1A493327941C}"/>
          </ac:inkMkLst>
        </pc:inkChg>
        <pc:inkChg chg="add del mod">
          <ac:chgData name="Thimble Liu" userId="8a047786dbe16a72" providerId="LiveId" clId="{4FEFA067-C8FB-41B5-9B34-114C88643908}" dt="2020-10-22T13:33:48.104" v="248" actId="9405"/>
          <ac:inkMkLst>
            <pc:docMk/>
            <pc:sldMk cId="1020035468" sldId="256"/>
            <ac:inkMk id="264" creationId="{B4E3CF91-D7D9-4B44-8BB7-9EDD234C7D64}"/>
          </ac:inkMkLst>
        </pc:inkChg>
        <pc:inkChg chg="add del mod">
          <ac:chgData name="Thimble Liu" userId="8a047786dbe16a72" providerId="LiveId" clId="{4FEFA067-C8FB-41B5-9B34-114C88643908}" dt="2020-10-22T13:33:46.857" v="247"/>
          <ac:inkMkLst>
            <pc:docMk/>
            <pc:sldMk cId="1020035468" sldId="256"/>
            <ac:inkMk id="265" creationId="{EF1DD148-58A8-4795-A0D6-6F3D62935232}"/>
          </ac:inkMkLst>
        </pc:inkChg>
        <pc:inkChg chg="add del">
          <ac:chgData name="Thimble Liu" userId="8a047786dbe16a72" providerId="LiveId" clId="{4FEFA067-C8FB-41B5-9B34-114C88643908}" dt="2020-10-22T13:33:59.310" v="251" actId="9405"/>
          <ac:inkMkLst>
            <pc:docMk/>
            <pc:sldMk cId="1020035468" sldId="256"/>
            <ac:inkMk id="267" creationId="{CA31E1AF-2ECB-4D5C-88AC-2BD41410F062}"/>
          </ac:inkMkLst>
        </pc:inkChg>
        <pc:inkChg chg="add del">
          <ac:chgData name="Thimble Liu" userId="8a047786dbe16a72" providerId="LiveId" clId="{4FEFA067-C8FB-41B5-9B34-114C88643908}" dt="2020-10-22T13:34:06.848" v="253" actId="9405"/>
          <ac:inkMkLst>
            <pc:docMk/>
            <pc:sldMk cId="1020035468" sldId="256"/>
            <ac:inkMk id="268" creationId="{311991E7-24DA-4A33-B8A6-8A94C1179544}"/>
          </ac:inkMkLst>
        </pc:inkChg>
        <pc:inkChg chg="add">
          <ac:chgData name="Thimble Liu" userId="8a047786dbe16a72" providerId="LiveId" clId="{4FEFA067-C8FB-41B5-9B34-114C88643908}" dt="2020-10-22T13:34:13.547" v="254" actId="9405"/>
          <ac:inkMkLst>
            <pc:docMk/>
            <pc:sldMk cId="1020035468" sldId="256"/>
            <ac:inkMk id="269" creationId="{0345F53E-FA69-49CE-9C66-F01B36E9563F}"/>
          </ac:inkMkLst>
        </pc:inkChg>
        <pc:inkChg chg="add">
          <ac:chgData name="Thimble Liu" userId="8a047786dbe16a72" providerId="LiveId" clId="{4FEFA067-C8FB-41B5-9B34-114C88643908}" dt="2020-10-22T13:34:17.193" v="255" actId="9405"/>
          <ac:inkMkLst>
            <pc:docMk/>
            <pc:sldMk cId="1020035468" sldId="256"/>
            <ac:inkMk id="270" creationId="{6A6DFE2A-C8CD-4937-A972-12FEA219E485}"/>
          </ac:inkMkLst>
        </pc:inkChg>
        <pc:inkChg chg="add">
          <ac:chgData name="Thimble Liu" userId="8a047786dbe16a72" providerId="LiveId" clId="{4FEFA067-C8FB-41B5-9B34-114C88643908}" dt="2020-10-22T13:34:19.946" v="256" actId="9405"/>
          <ac:inkMkLst>
            <pc:docMk/>
            <pc:sldMk cId="1020035468" sldId="256"/>
            <ac:inkMk id="271" creationId="{0CA9484F-984F-4815-8598-D7EE9634F115}"/>
          </ac:inkMkLst>
        </pc:inkChg>
        <pc:inkChg chg="add">
          <ac:chgData name="Thimble Liu" userId="8a047786dbe16a72" providerId="LiveId" clId="{4FEFA067-C8FB-41B5-9B34-114C88643908}" dt="2020-10-22T13:34:24.467" v="257" actId="9405"/>
          <ac:inkMkLst>
            <pc:docMk/>
            <pc:sldMk cId="1020035468" sldId="256"/>
            <ac:inkMk id="272" creationId="{5A8C77CE-5D3D-4E80-BB93-B50E62DDE5C3}"/>
          </ac:inkMkLst>
        </pc:inkChg>
        <pc:inkChg chg="add">
          <ac:chgData name="Thimble Liu" userId="8a047786dbe16a72" providerId="LiveId" clId="{4FEFA067-C8FB-41B5-9B34-114C88643908}" dt="2020-10-22T13:34:28.535" v="258" actId="9405"/>
          <ac:inkMkLst>
            <pc:docMk/>
            <pc:sldMk cId="1020035468" sldId="256"/>
            <ac:inkMk id="273" creationId="{F1E16CE6-6399-41A7-89F6-EFA81AD0D5A4}"/>
          </ac:inkMkLst>
        </pc:inkChg>
        <pc:inkChg chg="add">
          <ac:chgData name="Thimble Liu" userId="8a047786dbe16a72" providerId="LiveId" clId="{4FEFA067-C8FB-41B5-9B34-114C88643908}" dt="2020-10-22T13:34:33.954" v="259" actId="9405"/>
          <ac:inkMkLst>
            <pc:docMk/>
            <pc:sldMk cId="1020035468" sldId="256"/>
            <ac:inkMk id="274" creationId="{747C668E-34CA-4348-A6B5-1CA16A877914}"/>
          </ac:inkMkLst>
        </pc:inkChg>
        <pc:inkChg chg="add">
          <ac:chgData name="Thimble Liu" userId="8a047786dbe16a72" providerId="LiveId" clId="{4FEFA067-C8FB-41B5-9B34-114C88643908}" dt="2020-10-22T13:34:36.434" v="260" actId="9405"/>
          <ac:inkMkLst>
            <pc:docMk/>
            <pc:sldMk cId="1020035468" sldId="256"/>
            <ac:inkMk id="275" creationId="{6E629731-3492-40E0-9A05-7D489C3C1549}"/>
          </ac:inkMkLst>
        </pc:inkChg>
        <pc:inkChg chg="add">
          <ac:chgData name="Thimble Liu" userId="8a047786dbe16a72" providerId="LiveId" clId="{4FEFA067-C8FB-41B5-9B34-114C88643908}" dt="2020-10-22T13:34:40.820" v="261" actId="9405"/>
          <ac:inkMkLst>
            <pc:docMk/>
            <pc:sldMk cId="1020035468" sldId="256"/>
            <ac:inkMk id="276" creationId="{A3A04F8D-B235-4A2F-B390-74BD5168DF6A}"/>
          </ac:inkMkLst>
        </pc:inkChg>
        <pc:inkChg chg="add del">
          <ac:chgData name="Thimble Liu" userId="8a047786dbe16a72" providerId="LiveId" clId="{4FEFA067-C8FB-41B5-9B34-114C88643908}" dt="2020-10-22T13:35:14.511" v="263" actId="9405"/>
          <ac:inkMkLst>
            <pc:docMk/>
            <pc:sldMk cId="1020035468" sldId="256"/>
            <ac:inkMk id="277" creationId="{64CCC0A6-A0C8-4B00-9BA7-97C53AE005A1}"/>
          </ac:inkMkLst>
        </pc:inkChg>
        <pc:inkChg chg="add del">
          <ac:chgData name="Thimble Liu" userId="8a047786dbe16a72" providerId="LiveId" clId="{4FEFA067-C8FB-41B5-9B34-114C88643908}" dt="2020-10-22T13:35:24.025" v="265" actId="9405"/>
          <ac:inkMkLst>
            <pc:docMk/>
            <pc:sldMk cId="1020035468" sldId="256"/>
            <ac:inkMk id="278" creationId="{6707F68C-C124-4AC3-AAFF-53CF241D4F3A}"/>
          </ac:inkMkLst>
        </pc:inkChg>
        <pc:inkChg chg="add del">
          <ac:chgData name="Thimble Liu" userId="8a047786dbe16a72" providerId="LiveId" clId="{4FEFA067-C8FB-41B5-9B34-114C88643908}" dt="2020-10-22T13:52:03.388" v="362" actId="9405"/>
          <ac:inkMkLst>
            <pc:docMk/>
            <pc:sldMk cId="1020035468" sldId="256"/>
            <ac:inkMk id="336" creationId="{DA42B355-0A2B-40FC-8A3B-7E1A226C849B}"/>
          </ac:inkMkLst>
        </pc:inkChg>
        <pc:inkChg chg="add del">
          <ac:chgData name="Thimble Liu" userId="8a047786dbe16a72" providerId="LiveId" clId="{4FEFA067-C8FB-41B5-9B34-114C88643908}" dt="2020-10-22T13:52:14.139" v="366" actId="9405"/>
          <ac:inkMkLst>
            <pc:docMk/>
            <pc:sldMk cId="1020035468" sldId="256"/>
            <ac:inkMk id="337" creationId="{A1C1468F-4CB0-48C9-8C7F-9444629A768A}"/>
          </ac:inkMkLst>
        </pc:inkChg>
        <pc:inkChg chg="add del">
          <ac:chgData name="Thimble Liu" userId="8a047786dbe16a72" providerId="LiveId" clId="{4FEFA067-C8FB-41B5-9B34-114C88643908}" dt="2020-10-22T13:52:13.980" v="365" actId="9405"/>
          <ac:inkMkLst>
            <pc:docMk/>
            <pc:sldMk cId="1020035468" sldId="256"/>
            <ac:inkMk id="338" creationId="{400327A1-E9C1-4258-B4F3-B7D593B75E86}"/>
          </ac:inkMkLst>
        </pc:inkChg>
        <pc:inkChg chg="add del">
          <ac:chgData name="Thimble Liu" userId="8a047786dbe16a72" providerId="LiveId" clId="{4FEFA067-C8FB-41B5-9B34-114C88643908}" dt="2020-10-22T13:52:24.579" v="370" actId="9405"/>
          <ac:inkMkLst>
            <pc:docMk/>
            <pc:sldMk cId="1020035468" sldId="256"/>
            <ac:inkMk id="339" creationId="{F22FD57F-AB9C-4724-B15E-5811C1D9F218}"/>
          </ac:inkMkLst>
        </pc:inkChg>
        <pc:inkChg chg="add del">
          <ac:chgData name="Thimble Liu" userId="8a047786dbe16a72" providerId="LiveId" clId="{4FEFA067-C8FB-41B5-9B34-114C88643908}" dt="2020-10-22T13:52:24.387" v="369" actId="9405"/>
          <ac:inkMkLst>
            <pc:docMk/>
            <pc:sldMk cId="1020035468" sldId="256"/>
            <ac:inkMk id="340" creationId="{65615C0A-FE8B-403D-A209-5E03526FAF88}"/>
          </ac:inkMkLst>
        </pc:inkChg>
        <pc:inkChg chg="add mod">
          <ac:chgData name="Thimble Liu" userId="8a047786dbe16a72" providerId="LiveId" clId="{4FEFA067-C8FB-41B5-9B34-114C88643908}" dt="2020-10-23T04:59:10.104" v="514" actId="1076"/>
          <ac:inkMkLst>
            <pc:docMk/>
            <pc:sldMk cId="1020035468" sldId="256"/>
            <ac:inkMk id="341" creationId="{DBBCB55D-7527-41CC-B985-0930274E020C}"/>
          </ac:inkMkLst>
        </pc:inkChg>
        <pc:inkChg chg="add">
          <ac:chgData name="Thimble Liu" userId="8a047786dbe16a72" providerId="LiveId" clId="{4FEFA067-C8FB-41B5-9B34-114C88643908}" dt="2020-10-22T13:52:32.438" v="372" actId="9405"/>
          <ac:inkMkLst>
            <pc:docMk/>
            <pc:sldMk cId="1020035468" sldId="256"/>
            <ac:inkMk id="342" creationId="{E6D683EF-2C5F-4657-8CF3-B7BBA1FFBD85}"/>
          </ac:inkMkLst>
        </pc:inkChg>
        <pc:inkChg chg="add del">
          <ac:chgData name="Thimble Liu" userId="8a047786dbe16a72" providerId="LiveId" clId="{4FEFA067-C8FB-41B5-9B34-114C88643908}" dt="2020-10-22T13:57:09.434" v="374" actId="9405"/>
          <ac:inkMkLst>
            <pc:docMk/>
            <pc:sldMk cId="1020035468" sldId="256"/>
            <ac:inkMk id="343" creationId="{7B7607C3-414E-4158-9EBB-D5F4679F1F89}"/>
          </ac:inkMkLst>
        </pc:inkChg>
        <pc:inkChg chg="add">
          <ac:chgData name="Thimble Liu" userId="8a047786dbe16a72" providerId="LiveId" clId="{4FEFA067-C8FB-41B5-9B34-114C88643908}" dt="2020-10-22T15:18:20.336" v="482" actId="9405"/>
          <ac:inkMkLst>
            <pc:docMk/>
            <pc:sldMk cId="1020035468" sldId="256"/>
            <ac:inkMk id="404" creationId="{AB1E913D-44EC-4C7F-8699-5EC6F83867CE}"/>
          </ac:inkMkLst>
        </pc:inkChg>
        <pc:inkChg chg="add">
          <ac:chgData name="Thimble Liu" userId="8a047786dbe16a72" providerId="LiveId" clId="{4FEFA067-C8FB-41B5-9B34-114C88643908}" dt="2020-10-22T15:21:05.100" v="504" actId="9405"/>
          <ac:inkMkLst>
            <pc:docMk/>
            <pc:sldMk cId="1020035468" sldId="256"/>
            <ac:inkMk id="425" creationId="{6DF66E80-6549-470A-AFFA-DF2BA283BA63}"/>
          </ac:inkMkLst>
        </pc:inkChg>
        <pc:inkChg chg="add">
          <ac:chgData name="Thimble Liu" userId="8a047786dbe16a72" providerId="LiveId" clId="{4FEFA067-C8FB-41B5-9B34-114C88643908}" dt="2020-10-22T15:21:14.473" v="505" actId="9405"/>
          <ac:inkMkLst>
            <pc:docMk/>
            <pc:sldMk cId="1020035468" sldId="256"/>
            <ac:inkMk id="426" creationId="{52D99CC7-376A-41A5-8DBF-C37414FE4E04}"/>
          </ac:inkMkLst>
        </pc:inkChg>
        <pc:inkChg chg="add">
          <ac:chgData name="Thimble Liu" userId="8a047786dbe16a72" providerId="LiveId" clId="{4FEFA067-C8FB-41B5-9B34-114C88643908}" dt="2020-10-23T06:14:34.272" v="544" actId="9405"/>
          <ac:inkMkLst>
            <pc:docMk/>
            <pc:sldMk cId="1020035468" sldId="256"/>
            <ac:inkMk id="455" creationId="{C7B027E7-C594-49ED-BF23-9EFDE14AC97A}"/>
          </ac:inkMkLst>
        </pc:inkChg>
        <pc:inkChg chg="add">
          <ac:chgData name="Thimble Liu" userId="8a047786dbe16a72" providerId="LiveId" clId="{4FEFA067-C8FB-41B5-9B34-114C88643908}" dt="2020-10-23T06:14:43.944" v="545" actId="9405"/>
          <ac:inkMkLst>
            <pc:docMk/>
            <pc:sldMk cId="1020035468" sldId="256"/>
            <ac:inkMk id="456" creationId="{63E43A44-3FAE-4479-85B5-00C1D0ECD057}"/>
          </ac:inkMkLst>
        </pc:inkChg>
        <pc:inkChg chg="add">
          <ac:chgData name="Thimble Liu" userId="8a047786dbe16a72" providerId="LiveId" clId="{4FEFA067-C8FB-41B5-9B34-114C88643908}" dt="2020-10-23T06:14:48.584" v="546" actId="9405"/>
          <ac:inkMkLst>
            <pc:docMk/>
            <pc:sldMk cId="1020035468" sldId="256"/>
            <ac:inkMk id="457" creationId="{DCAC5321-AB08-46F6-AC78-090BACA952AD}"/>
          </ac:inkMkLst>
        </pc:inkChg>
        <pc:cxnChg chg="mod">
          <ac:chgData name="Thimble Liu" userId="8a047786dbe16a72" providerId="LiveId" clId="{4FEFA067-C8FB-41B5-9B34-114C88643908}" dt="2020-10-22T13:18:23.175" v="172" actId="14100"/>
          <ac:cxnSpMkLst>
            <pc:docMk/>
            <pc:sldMk cId="1020035468" sldId="256"/>
            <ac:cxnSpMk id="18" creationId="{2F3EFFEB-DB22-425D-8EA5-869AADBDD78E}"/>
          </ac:cxnSpMkLst>
        </pc:cxnChg>
        <pc:cxnChg chg="mod">
          <ac:chgData name="Thimble Liu" userId="8a047786dbe16a72" providerId="LiveId" clId="{4FEFA067-C8FB-41B5-9B34-114C88643908}" dt="2020-10-23T04:59:40.457" v="519" actId="14100"/>
          <ac:cxnSpMkLst>
            <pc:docMk/>
            <pc:sldMk cId="1020035468" sldId="256"/>
            <ac:cxnSpMk id="44" creationId="{4F5A069E-42BB-4A93-8461-BE3CC448642E}"/>
          </ac:cxnSpMkLst>
        </pc:cxnChg>
        <pc:cxnChg chg="mod">
          <ac:chgData name="Thimble Liu" userId="8a047786dbe16a72" providerId="LiveId" clId="{4FEFA067-C8FB-41B5-9B34-114C88643908}" dt="2020-10-23T04:59:21.354" v="516" actId="14100"/>
          <ac:cxnSpMkLst>
            <pc:docMk/>
            <pc:sldMk cId="1020035468" sldId="256"/>
            <ac:cxnSpMk id="66" creationId="{0C4CC5E6-0F3F-444E-AE1B-E9A3A55BA8EB}"/>
          </ac:cxnSpMkLst>
        </pc:cxnChg>
        <pc:cxnChg chg="mod">
          <ac:chgData name="Thimble Liu" userId="8a047786dbe16a72" providerId="LiveId" clId="{4FEFA067-C8FB-41B5-9B34-114C88643908}" dt="2020-10-22T13:50:20.510" v="350" actId="14100"/>
          <ac:cxnSpMkLst>
            <pc:docMk/>
            <pc:sldMk cId="1020035468" sldId="256"/>
            <ac:cxnSpMk id="82" creationId="{3A1141C5-A5D8-4071-B152-F0F365B45417}"/>
          </ac:cxnSpMkLst>
        </pc:cxnChg>
        <pc:cxnChg chg="del mod">
          <ac:chgData name="Thimble Liu" userId="8a047786dbe16a72" providerId="LiveId" clId="{4FEFA067-C8FB-41B5-9B34-114C88643908}" dt="2020-10-22T13:18:12.041" v="171" actId="478"/>
          <ac:cxnSpMkLst>
            <pc:docMk/>
            <pc:sldMk cId="1020035468" sldId="256"/>
            <ac:cxnSpMk id="136" creationId="{0A1CA369-28EF-41D0-8EF6-FFD3F5A109F6}"/>
          </ac:cxnSpMkLst>
        </pc:cxnChg>
        <pc:cxnChg chg="mod">
          <ac:chgData name="Thimble Liu" userId="8a047786dbe16a72" providerId="LiveId" clId="{4FEFA067-C8FB-41B5-9B34-114C88643908}" dt="2020-10-22T13:18:01.400" v="168" actId="1076"/>
          <ac:cxnSpMkLst>
            <pc:docMk/>
            <pc:sldMk cId="1020035468" sldId="256"/>
            <ac:cxnSpMk id="142" creationId="{246CA26E-3849-483D-89DA-A2710572BF84}"/>
          </ac:cxnSpMkLst>
        </pc:cxnChg>
        <pc:cxnChg chg="del">
          <ac:chgData name="Thimble Liu" userId="8a047786dbe16a72" providerId="LiveId" clId="{4FEFA067-C8FB-41B5-9B34-114C88643908}" dt="2020-10-22T13:06:55.267" v="142" actId="478"/>
          <ac:cxnSpMkLst>
            <pc:docMk/>
            <pc:sldMk cId="1020035468" sldId="256"/>
            <ac:cxnSpMk id="144" creationId="{D61A2AC7-1F61-4CA1-BEA8-8E54A8E2926D}"/>
          </ac:cxnSpMkLst>
        </pc:cxnChg>
        <pc:cxnChg chg="del">
          <ac:chgData name="Thimble Liu" userId="8a047786dbe16a72" providerId="LiveId" clId="{4FEFA067-C8FB-41B5-9B34-114C88643908}" dt="2020-10-22T13:06:58.371" v="143" actId="478"/>
          <ac:cxnSpMkLst>
            <pc:docMk/>
            <pc:sldMk cId="1020035468" sldId="256"/>
            <ac:cxnSpMk id="145" creationId="{B23077D3-37C0-4B10-98E8-5D038007F4FB}"/>
          </ac:cxnSpMkLst>
        </pc:cxnChg>
        <pc:cxnChg chg="del">
          <ac:chgData name="Thimble Liu" userId="8a047786dbe16a72" providerId="LiveId" clId="{4FEFA067-C8FB-41B5-9B34-114C88643908}" dt="2020-10-22T13:07:12.771" v="146" actId="478"/>
          <ac:cxnSpMkLst>
            <pc:docMk/>
            <pc:sldMk cId="1020035468" sldId="256"/>
            <ac:cxnSpMk id="146" creationId="{6490124F-1C90-4A8E-8648-4776587F6F25}"/>
          </ac:cxnSpMkLst>
        </pc:cxnChg>
        <pc:cxnChg chg="del mod">
          <ac:chgData name="Thimble Liu" userId="8a047786dbe16a72" providerId="LiveId" clId="{4FEFA067-C8FB-41B5-9B34-114C88643908}" dt="2020-10-22T12:57:43.805" v="28" actId="478"/>
          <ac:cxnSpMkLst>
            <pc:docMk/>
            <pc:sldMk cId="1020035468" sldId="256"/>
            <ac:cxnSpMk id="151" creationId="{3411965D-4B14-4506-B066-C5664255A486}"/>
          </ac:cxnSpMkLst>
        </pc:cxnChg>
        <pc:cxnChg chg="mod">
          <ac:chgData name="Thimble Liu" userId="8a047786dbe16a72" providerId="LiveId" clId="{4FEFA067-C8FB-41B5-9B34-114C88643908}" dt="2020-10-22T12:57:27.116" v="23"/>
          <ac:cxnSpMkLst>
            <pc:docMk/>
            <pc:sldMk cId="1020035468" sldId="256"/>
            <ac:cxnSpMk id="153" creationId="{FED994EB-7035-4E4A-AD1F-84FD0A598203}"/>
          </ac:cxnSpMkLst>
        </pc:cxnChg>
        <pc:cxnChg chg="mod">
          <ac:chgData name="Thimble Liu" userId="8a047786dbe16a72" providerId="LiveId" clId="{4FEFA067-C8FB-41B5-9B34-114C88643908}" dt="2020-10-22T12:57:50.229" v="29" actId="14100"/>
          <ac:cxnSpMkLst>
            <pc:docMk/>
            <pc:sldMk cId="1020035468" sldId="256"/>
            <ac:cxnSpMk id="155" creationId="{41D01688-CDFA-43C9-B4AD-5F47FFC769A2}"/>
          </ac:cxnSpMkLst>
        </pc:cxnChg>
        <pc:cxnChg chg="mod">
          <ac:chgData name="Thimble Liu" userId="8a047786dbe16a72" providerId="LiveId" clId="{4FEFA067-C8FB-41B5-9B34-114C88643908}" dt="2020-10-22T12:57:41.512" v="26" actId="14100"/>
          <ac:cxnSpMkLst>
            <pc:docMk/>
            <pc:sldMk cId="1020035468" sldId="256"/>
            <ac:cxnSpMk id="157" creationId="{E7247E3B-BD66-4EE7-8BFF-B9DAC632F4AB}"/>
          </ac:cxnSpMkLst>
        </pc:cxnChg>
        <pc:cxnChg chg="mod">
          <ac:chgData name="Thimble Liu" userId="8a047786dbe16a72" providerId="LiveId" clId="{4FEFA067-C8FB-41B5-9B34-114C88643908}" dt="2020-10-23T06:14:01.959" v="543" actId="1076"/>
          <ac:cxnSpMkLst>
            <pc:docMk/>
            <pc:sldMk cId="1020035468" sldId="256"/>
            <ac:cxnSpMk id="164" creationId="{177C486F-8055-40F4-8C8F-61D6953BCE29}"/>
          </ac:cxnSpMkLst>
        </pc:cxnChg>
        <pc:cxnChg chg="mod">
          <ac:chgData name="Thimble Liu" userId="8a047786dbe16a72" providerId="LiveId" clId="{4FEFA067-C8FB-41B5-9B34-114C88643908}" dt="2020-10-22T12:58:09.058" v="33"/>
          <ac:cxnSpMkLst>
            <pc:docMk/>
            <pc:sldMk cId="1020035468" sldId="256"/>
            <ac:cxnSpMk id="166" creationId="{FCBCC691-F90B-48C2-8338-F5ABFDCA7A4F}"/>
          </ac:cxnSpMkLst>
        </pc:cxnChg>
        <pc:cxnChg chg="mod">
          <ac:chgData name="Thimble Liu" userId="8a047786dbe16a72" providerId="LiveId" clId="{4FEFA067-C8FB-41B5-9B34-114C88643908}" dt="2020-10-22T12:58:09.058" v="33"/>
          <ac:cxnSpMkLst>
            <pc:docMk/>
            <pc:sldMk cId="1020035468" sldId="256"/>
            <ac:cxnSpMk id="168" creationId="{7EBD9CA5-A74E-40B2-8180-E9D94A730CD9}"/>
          </ac:cxnSpMkLst>
        </pc:cxnChg>
        <pc:cxnChg chg="add">
          <ac:chgData name="Thimble Liu" userId="8a047786dbe16a72" providerId="LiveId" clId="{4FEFA067-C8FB-41B5-9B34-114C88643908}" dt="2020-10-22T13:06:53.084" v="141" actId="11529"/>
          <ac:cxnSpMkLst>
            <pc:docMk/>
            <pc:sldMk cId="1020035468" sldId="256"/>
            <ac:cxnSpMk id="182" creationId="{C5DAB9E6-1D66-4825-A19A-CC19C1CDA1A5}"/>
          </ac:cxnSpMkLst>
        </pc:cxnChg>
        <pc:cxnChg chg="add">
          <ac:chgData name="Thimble Liu" userId="8a047786dbe16a72" providerId="LiveId" clId="{4FEFA067-C8FB-41B5-9B34-114C88643908}" dt="2020-10-22T13:07:03.293" v="144" actId="11529"/>
          <ac:cxnSpMkLst>
            <pc:docMk/>
            <pc:sldMk cId="1020035468" sldId="256"/>
            <ac:cxnSpMk id="184" creationId="{B2669847-7ECE-4910-A920-06E5C9364DC1}"/>
          </ac:cxnSpMkLst>
        </pc:cxnChg>
        <pc:cxnChg chg="add mod">
          <ac:chgData name="Thimble Liu" userId="8a047786dbe16a72" providerId="LiveId" clId="{4FEFA067-C8FB-41B5-9B34-114C88643908}" dt="2020-10-22T13:21:21.711" v="204" actId="14100"/>
          <ac:cxnSpMkLst>
            <pc:docMk/>
            <pc:sldMk cId="1020035468" sldId="256"/>
            <ac:cxnSpMk id="186" creationId="{5EDDBBD9-A4D9-4CC7-B2CA-DC51D9711884}"/>
          </ac:cxnSpMkLst>
        </pc:cxnChg>
        <pc:cxnChg chg="add mod">
          <ac:chgData name="Thimble Liu" userId="8a047786dbe16a72" providerId="LiveId" clId="{4FEFA067-C8FB-41B5-9B34-114C88643908}" dt="2020-10-22T13:15:36.438" v="159" actId="571"/>
          <ac:cxnSpMkLst>
            <pc:docMk/>
            <pc:sldMk cId="1020035468" sldId="256"/>
            <ac:cxnSpMk id="188" creationId="{DF77BBA0-6197-4BCE-8F55-93D15CDEE344}"/>
          </ac:cxnSpMkLst>
        </pc:cxnChg>
        <pc:cxnChg chg="add del">
          <ac:chgData name="Thimble Liu" userId="8a047786dbe16a72" providerId="LiveId" clId="{4FEFA067-C8FB-41B5-9B34-114C88643908}" dt="2020-10-22T13:19:25.122" v="174" actId="11529"/>
          <ac:cxnSpMkLst>
            <pc:docMk/>
            <pc:sldMk cId="1020035468" sldId="256"/>
            <ac:cxnSpMk id="195" creationId="{65608BBF-482F-47EF-917C-90BF597C44C7}"/>
          </ac:cxnSpMkLst>
        </pc:cxnChg>
        <pc:cxnChg chg="add del mod">
          <ac:chgData name="Thimble Liu" userId="8a047786dbe16a72" providerId="LiveId" clId="{4FEFA067-C8FB-41B5-9B34-114C88643908}" dt="2020-10-22T13:20:02.273" v="183" actId="478"/>
          <ac:cxnSpMkLst>
            <pc:docMk/>
            <pc:sldMk cId="1020035468" sldId="256"/>
            <ac:cxnSpMk id="197" creationId="{F7D061CC-3BDB-497B-9E29-A29D0E9EB304}"/>
          </ac:cxnSpMkLst>
        </pc:cxnChg>
        <pc:cxnChg chg="add del mod">
          <ac:chgData name="Thimble Liu" userId="8a047786dbe16a72" providerId="LiveId" clId="{4FEFA067-C8FB-41B5-9B34-114C88643908}" dt="2020-10-22T13:20:11.131" v="185" actId="11529"/>
          <ac:cxnSpMkLst>
            <pc:docMk/>
            <pc:sldMk cId="1020035468" sldId="256"/>
            <ac:cxnSpMk id="202" creationId="{DEB51ED3-D175-479D-AF1A-366022A2CE0D}"/>
          </ac:cxnSpMkLst>
        </pc:cxnChg>
        <pc:cxnChg chg="add">
          <ac:chgData name="Thimble Liu" userId="8a047786dbe16a72" providerId="LiveId" clId="{4FEFA067-C8FB-41B5-9B34-114C88643908}" dt="2020-10-22T13:20:16.573" v="186" actId="11529"/>
          <ac:cxnSpMkLst>
            <pc:docMk/>
            <pc:sldMk cId="1020035468" sldId="256"/>
            <ac:cxnSpMk id="204" creationId="{C74BB39F-4773-4FDC-8450-BB5E784B2162}"/>
          </ac:cxnSpMkLst>
        </pc:cxnChg>
        <pc:cxnChg chg="add mod">
          <ac:chgData name="Thimble Liu" userId="8a047786dbe16a72" providerId="LiveId" clId="{4FEFA067-C8FB-41B5-9B34-114C88643908}" dt="2020-10-22T13:20:35.612" v="188" actId="1076"/>
          <ac:cxnSpMkLst>
            <pc:docMk/>
            <pc:sldMk cId="1020035468" sldId="256"/>
            <ac:cxnSpMk id="206" creationId="{0E81D431-39DE-47FE-8562-3E68F2FFD121}"/>
          </ac:cxnSpMkLst>
        </pc:cxnChg>
        <pc:cxnChg chg="add">
          <ac:chgData name="Thimble Liu" userId="8a047786dbe16a72" providerId="LiveId" clId="{4FEFA067-C8FB-41B5-9B34-114C88643908}" dt="2020-10-22T13:26:05.883" v="206" actId="11529"/>
          <ac:cxnSpMkLst>
            <pc:docMk/>
            <pc:sldMk cId="1020035468" sldId="256"/>
            <ac:cxnSpMk id="210" creationId="{1F4BEB06-D1D2-4177-920C-79237D80373D}"/>
          </ac:cxnSpMkLst>
        </pc:cxnChg>
        <pc:cxnChg chg="add">
          <ac:chgData name="Thimble Liu" userId="8a047786dbe16a72" providerId="LiveId" clId="{4FEFA067-C8FB-41B5-9B34-114C88643908}" dt="2020-10-22T13:26:16.995" v="207" actId="11529"/>
          <ac:cxnSpMkLst>
            <pc:docMk/>
            <pc:sldMk cId="1020035468" sldId="256"/>
            <ac:cxnSpMk id="212" creationId="{11A87F43-288F-469F-AFA1-B6500F66C9A3}"/>
          </ac:cxnSpMkLst>
        </pc:cxnChg>
        <pc:cxnChg chg="add">
          <ac:chgData name="Thimble Liu" userId="8a047786dbe16a72" providerId="LiveId" clId="{4FEFA067-C8FB-41B5-9B34-114C88643908}" dt="2020-10-22T13:26:29.968" v="208" actId="11529"/>
          <ac:cxnSpMkLst>
            <pc:docMk/>
            <pc:sldMk cId="1020035468" sldId="256"/>
            <ac:cxnSpMk id="214" creationId="{08068695-E3D1-43D7-A549-C7687A50219C}"/>
          </ac:cxnSpMkLst>
        </pc:cxnChg>
        <pc:cxnChg chg="add">
          <ac:chgData name="Thimble Liu" userId="8a047786dbe16a72" providerId="LiveId" clId="{4FEFA067-C8FB-41B5-9B34-114C88643908}" dt="2020-10-22T13:26:38.643" v="209" actId="11529"/>
          <ac:cxnSpMkLst>
            <pc:docMk/>
            <pc:sldMk cId="1020035468" sldId="256"/>
            <ac:cxnSpMk id="216" creationId="{FF964723-62E9-488E-B3DD-9B8B699C7405}"/>
          </ac:cxnSpMkLst>
        </pc:cxnChg>
        <pc:cxnChg chg="add">
          <ac:chgData name="Thimble Liu" userId="8a047786dbe16a72" providerId="LiveId" clId="{4FEFA067-C8FB-41B5-9B34-114C88643908}" dt="2020-10-22T13:26:52.368" v="210" actId="11529"/>
          <ac:cxnSpMkLst>
            <pc:docMk/>
            <pc:sldMk cId="1020035468" sldId="256"/>
            <ac:cxnSpMk id="218" creationId="{4DFAA603-F8E7-43DA-A41F-4220819BBAD0}"/>
          </ac:cxnSpMkLst>
        </pc:cxnChg>
        <pc:cxnChg chg="add del mod">
          <ac:chgData name="Thimble Liu" userId="8a047786dbe16a72" providerId="LiveId" clId="{4FEFA067-C8FB-41B5-9B34-114C88643908}" dt="2020-10-22T13:26:59.737" v="212" actId="11529"/>
          <ac:cxnSpMkLst>
            <pc:docMk/>
            <pc:sldMk cId="1020035468" sldId="256"/>
            <ac:cxnSpMk id="220" creationId="{5B90B183-5D3D-490B-A764-4CDD38C33759}"/>
          </ac:cxnSpMkLst>
        </pc:cxnChg>
        <pc:cxnChg chg="add">
          <ac:chgData name="Thimble Liu" userId="8a047786dbe16a72" providerId="LiveId" clId="{4FEFA067-C8FB-41B5-9B34-114C88643908}" dt="2020-10-22T13:27:05.872" v="213" actId="11529"/>
          <ac:cxnSpMkLst>
            <pc:docMk/>
            <pc:sldMk cId="1020035468" sldId="256"/>
            <ac:cxnSpMk id="222" creationId="{14814E8D-7749-46D2-A0D8-D2C319E25DEE}"/>
          </ac:cxnSpMkLst>
        </pc:cxnChg>
        <pc:cxnChg chg="add del mod">
          <ac:chgData name="Thimble Liu" userId="8a047786dbe16a72" providerId="LiveId" clId="{4FEFA067-C8FB-41B5-9B34-114C88643908}" dt="2020-10-22T13:27:16.496" v="215" actId="11529"/>
          <ac:cxnSpMkLst>
            <pc:docMk/>
            <pc:sldMk cId="1020035468" sldId="256"/>
            <ac:cxnSpMk id="224" creationId="{C7260F5D-3B23-4890-8602-3F55D8F280CC}"/>
          </ac:cxnSpMkLst>
        </pc:cxnChg>
        <pc:cxnChg chg="add del">
          <ac:chgData name="Thimble Liu" userId="8a047786dbe16a72" providerId="LiveId" clId="{4FEFA067-C8FB-41B5-9B34-114C88643908}" dt="2020-10-22T13:27:23.897" v="217" actId="11529"/>
          <ac:cxnSpMkLst>
            <pc:docMk/>
            <pc:sldMk cId="1020035468" sldId="256"/>
            <ac:cxnSpMk id="226" creationId="{77983228-DAD2-48B0-809B-0D1B969C32F1}"/>
          </ac:cxnSpMkLst>
        </pc:cxnChg>
        <pc:cxnChg chg="add del mod">
          <ac:chgData name="Thimble Liu" userId="8a047786dbe16a72" providerId="LiveId" clId="{4FEFA067-C8FB-41B5-9B34-114C88643908}" dt="2020-10-22T13:27:35.761" v="221" actId="11529"/>
          <ac:cxnSpMkLst>
            <pc:docMk/>
            <pc:sldMk cId="1020035468" sldId="256"/>
            <ac:cxnSpMk id="228" creationId="{9345CE39-8A82-4853-9DC7-B90326F08666}"/>
          </ac:cxnSpMkLst>
        </pc:cxnChg>
        <pc:cxnChg chg="add">
          <ac:chgData name="Thimble Liu" userId="8a047786dbe16a72" providerId="LiveId" clId="{4FEFA067-C8FB-41B5-9B34-114C88643908}" dt="2020-10-22T13:27:51.583" v="223" actId="11529"/>
          <ac:cxnSpMkLst>
            <pc:docMk/>
            <pc:sldMk cId="1020035468" sldId="256"/>
            <ac:cxnSpMk id="231" creationId="{B811244D-C4CA-4215-A643-029DF486D9DB}"/>
          </ac:cxnSpMkLst>
        </pc:cxnChg>
        <pc:cxnChg chg="add">
          <ac:chgData name="Thimble Liu" userId="8a047786dbe16a72" providerId="LiveId" clId="{4FEFA067-C8FB-41B5-9B34-114C88643908}" dt="2020-10-22T13:28:02.904" v="224" actId="11529"/>
          <ac:cxnSpMkLst>
            <pc:docMk/>
            <pc:sldMk cId="1020035468" sldId="256"/>
            <ac:cxnSpMk id="234" creationId="{4E6453C4-2494-4267-B01D-E784BCED945A}"/>
          </ac:cxnSpMkLst>
        </pc:cxnChg>
        <pc:cxnChg chg="add">
          <ac:chgData name="Thimble Liu" userId="8a047786dbe16a72" providerId="LiveId" clId="{4FEFA067-C8FB-41B5-9B34-114C88643908}" dt="2020-10-22T13:28:08.121" v="225" actId="11529"/>
          <ac:cxnSpMkLst>
            <pc:docMk/>
            <pc:sldMk cId="1020035468" sldId="256"/>
            <ac:cxnSpMk id="236" creationId="{B8DE6B2F-97AB-4500-BD2D-0F47D5EA40C9}"/>
          </ac:cxnSpMkLst>
        </pc:cxnChg>
        <pc:cxnChg chg="add del mod">
          <ac:chgData name="Thimble Liu" userId="8a047786dbe16a72" providerId="LiveId" clId="{4FEFA067-C8FB-41B5-9B34-114C88643908}" dt="2020-10-22T13:31:43.112" v="231" actId="478"/>
          <ac:cxnSpMkLst>
            <pc:docMk/>
            <pc:sldMk cId="1020035468" sldId="256"/>
            <ac:cxnSpMk id="238" creationId="{84A2BB60-AD4E-4DA7-AC1F-53B51FC48172}"/>
          </ac:cxnSpMkLst>
        </pc:cxnChg>
        <pc:cxnChg chg="add">
          <ac:chgData name="Thimble Liu" userId="8a047786dbe16a72" providerId="LiveId" clId="{4FEFA067-C8FB-41B5-9B34-114C88643908}" dt="2020-10-22T13:31:22.825" v="229" actId="11529"/>
          <ac:cxnSpMkLst>
            <pc:docMk/>
            <pc:sldMk cId="1020035468" sldId="256"/>
            <ac:cxnSpMk id="242" creationId="{46EA3297-6D7A-4027-B24D-DAF16A2F45BE}"/>
          </ac:cxnSpMkLst>
        </pc:cxnChg>
        <pc:cxnChg chg="add">
          <ac:chgData name="Thimble Liu" userId="8a047786dbe16a72" providerId="LiveId" clId="{4FEFA067-C8FB-41B5-9B34-114C88643908}" dt="2020-10-22T13:31:32.006" v="230" actId="11529"/>
          <ac:cxnSpMkLst>
            <pc:docMk/>
            <pc:sldMk cId="1020035468" sldId="256"/>
            <ac:cxnSpMk id="244" creationId="{36AE2065-2EE2-4D73-B8FF-2F864B6A8416}"/>
          </ac:cxnSpMkLst>
        </pc:cxnChg>
        <pc:cxnChg chg="add">
          <ac:chgData name="Thimble Liu" userId="8a047786dbe16a72" providerId="LiveId" clId="{4FEFA067-C8FB-41B5-9B34-114C88643908}" dt="2020-10-22T13:31:49.262" v="232" actId="11529"/>
          <ac:cxnSpMkLst>
            <pc:docMk/>
            <pc:sldMk cId="1020035468" sldId="256"/>
            <ac:cxnSpMk id="246" creationId="{B72D0AB5-FD95-4FF2-8166-3B59385ADE59}"/>
          </ac:cxnSpMkLst>
        </pc:cxnChg>
        <pc:cxnChg chg="add del">
          <ac:chgData name="Thimble Liu" userId="8a047786dbe16a72" providerId="LiveId" clId="{4FEFA067-C8FB-41B5-9B34-114C88643908}" dt="2020-10-22T13:32:21.777" v="234" actId="11529"/>
          <ac:cxnSpMkLst>
            <pc:docMk/>
            <pc:sldMk cId="1020035468" sldId="256"/>
            <ac:cxnSpMk id="248" creationId="{62CF9964-D6D0-47C0-A2D2-FD06D3D72B82}"/>
          </ac:cxnSpMkLst>
        </pc:cxnChg>
        <pc:cxnChg chg="add">
          <ac:chgData name="Thimble Liu" userId="8a047786dbe16a72" providerId="LiveId" clId="{4FEFA067-C8FB-41B5-9B34-114C88643908}" dt="2020-10-22T13:32:32.814" v="235" actId="11529"/>
          <ac:cxnSpMkLst>
            <pc:docMk/>
            <pc:sldMk cId="1020035468" sldId="256"/>
            <ac:cxnSpMk id="250" creationId="{0011B489-0670-4ABE-AAC1-1C71AFC85639}"/>
          </ac:cxnSpMkLst>
        </pc:cxnChg>
        <pc:cxnChg chg="add">
          <ac:chgData name="Thimble Liu" userId="8a047786dbe16a72" providerId="LiveId" clId="{4FEFA067-C8FB-41B5-9B34-114C88643908}" dt="2020-10-22T13:32:39.829" v="236" actId="11529"/>
          <ac:cxnSpMkLst>
            <pc:docMk/>
            <pc:sldMk cId="1020035468" sldId="256"/>
            <ac:cxnSpMk id="252" creationId="{8D00F0DF-4704-4063-AA33-230A6F1A4B0F}"/>
          </ac:cxnSpMkLst>
        </pc:cxnChg>
        <pc:cxnChg chg="add">
          <ac:chgData name="Thimble Liu" userId="8a047786dbe16a72" providerId="LiveId" clId="{4FEFA067-C8FB-41B5-9B34-114C88643908}" dt="2020-10-22T13:32:44.782" v="237" actId="11529"/>
          <ac:cxnSpMkLst>
            <pc:docMk/>
            <pc:sldMk cId="1020035468" sldId="256"/>
            <ac:cxnSpMk id="254" creationId="{6B530ED1-E9B8-425C-8FA4-5FA9A8237125}"/>
          </ac:cxnSpMkLst>
        </pc:cxnChg>
        <pc:cxnChg chg="add">
          <ac:chgData name="Thimble Liu" userId="8a047786dbe16a72" providerId="LiveId" clId="{4FEFA067-C8FB-41B5-9B34-114C88643908}" dt="2020-10-22T13:32:48.884" v="238" actId="11529"/>
          <ac:cxnSpMkLst>
            <pc:docMk/>
            <pc:sldMk cId="1020035468" sldId="256"/>
            <ac:cxnSpMk id="256" creationId="{BF9A4E32-91ED-4D41-8543-1D830B298760}"/>
          </ac:cxnSpMkLst>
        </pc:cxnChg>
        <pc:cxnChg chg="add">
          <ac:chgData name="Thimble Liu" userId="8a047786dbe16a72" providerId="LiveId" clId="{4FEFA067-C8FB-41B5-9B34-114C88643908}" dt="2020-10-22T13:32:56.731" v="239" actId="11529"/>
          <ac:cxnSpMkLst>
            <pc:docMk/>
            <pc:sldMk cId="1020035468" sldId="256"/>
            <ac:cxnSpMk id="258" creationId="{6DA7EBCE-BAC8-4104-A4C0-53D07A424CE9}"/>
          </ac:cxnSpMkLst>
        </pc:cxnChg>
        <pc:cxnChg chg="add">
          <ac:chgData name="Thimble Liu" userId="8a047786dbe16a72" providerId="LiveId" clId="{4FEFA067-C8FB-41B5-9B34-114C88643908}" dt="2020-10-22T13:33:06.757" v="240" actId="11529"/>
          <ac:cxnSpMkLst>
            <pc:docMk/>
            <pc:sldMk cId="1020035468" sldId="256"/>
            <ac:cxnSpMk id="260" creationId="{1D60CE38-C5D4-4A02-AC10-5B2B9CA9C544}"/>
          </ac:cxnSpMkLst>
        </pc:cxnChg>
        <pc:cxnChg chg="add">
          <ac:chgData name="Thimble Liu" userId="8a047786dbe16a72" providerId="LiveId" clId="{4FEFA067-C8FB-41B5-9B34-114C88643908}" dt="2020-10-22T13:33:11.184" v="241" actId="11529"/>
          <ac:cxnSpMkLst>
            <pc:docMk/>
            <pc:sldMk cId="1020035468" sldId="256"/>
            <ac:cxnSpMk id="262" creationId="{3ACBBA27-91C8-4D99-B7D8-99933FA521C6}"/>
          </ac:cxnSpMkLst>
        </pc:cxnChg>
        <pc:cxnChg chg="add del">
          <ac:chgData name="Thimble Liu" userId="8a047786dbe16a72" providerId="LiveId" clId="{4FEFA067-C8FB-41B5-9B34-114C88643908}" dt="2020-10-22T13:36:22.128" v="280" actId="11529"/>
          <ac:cxnSpMkLst>
            <pc:docMk/>
            <pc:sldMk cId="1020035468" sldId="256"/>
            <ac:cxnSpMk id="282" creationId="{2B21260E-1A41-434F-84F8-223C18B4B896}"/>
          </ac:cxnSpMkLst>
        </pc:cxnChg>
        <pc:cxnChg chg="add del mod">
          <ac:chgData name="Thimble Liu" userId="8a047786dbe16a72" providerId="LiveId" clId="{4FEFA067-C8FB-41B5-9B34-114C88643908}" dt="2020-10-22T13:36:30.305" v="282" actId="11529"/>
          <ac:cxnSpMkLst>
            <pc:docMk/>
            <pc:sldMk cId="1020035468" sldId="256"/>
            <ac:cxnSpMk id="284" creationId="{E8A45926-6980-4D6D-8EDD-D9EA1E8C96F5}"/>
          </ac:cxnSpMkLst>
        </pc:cxnChg>
        <pc:cxnChg chg="add del mod">
          <ac:chgData name="Thimble Liu" userId="8a047786dbe16a72" providerId="LiveId" clId="{4FEFA067-C8FB-41B5-9B34-114C88643908}" dt="2020-10-22T13:38:50.430" v="289" actId="478"/>
          <ac:cxnSpMkLst>
            <pc:docMk/>
            <pc:sldMk cId="1020035468" sldId="256"/>
            <ac:cxnSpMk id="286" creationId="{5918A752-6833-47D6-98C8-8D09390F3139}"/>
          </ac:cxnSpMkLst>
        </pc:cxnChg>
        <pc:cxnChg chg="add del mod">
          <ac:chgData name="Thimble Liu" userId="8a047786dbe16a72" providerId="LiveId" clId="{4FEFA067-C8FB-41B5-9B34-114C88643908}" dt="2020-10-22T13:39:12.352" v="293" actId="21"/>
          <ac:cxnSpMkLst>
            <pc:docMk/>
            <pc:sldMk cId="1020035468" sldId="256"/>
            <ac:cxnSpMk id="291" creationId="{E8D530F5-585B-49D0-AAA5-CBD2AC5DCE94}"/>
          </ac:cxnSpMkLst>
        </pc:cxnChg>
        <pc:cxnChg chg="add del">
          <ac:chgData name="Thimble Liu" userId="8a047786dbe16a72" providerId="LiveId" clId="{4FEFA067-C8FB-41B5-9B34-114C88643908}" dt="2020-10-22T13:39:59.663" v="295" actId="11529"/>
          <ac:cxnSpMkLst>
            <pc:docMk/>
            <pc:sldMk cId="1020035468" sldId="256"/>
            <ac:cxnSpMk id="295" creationId="{6E2DF1FE-A4ED-449C-B697-E4236A3F65F2}"/>
          </ac:cxnSpMkLst>
        </pc:cxnChg>
        <pc:cxnChg chg="add mod">
          <ac:chgData name="Thimble Liu" userId="8a047786dbe16a72" providerId="LiveId" clId="{4FEFA067-C8FB-41B5-9B34-114C88643908}" dt="2020-10-23T04:59:10.104" v="514" actId="1076"/>
          <ac:cxnSpMkLst>
            <pc:docMk/>
            <pc:sldMk cId="1020035468" sldId="256"/>
            <ac:cxnSpMk id="297" creationId="{FEDBC6A8-6AAA-42EA-B09D-8584ADC1A708}"/>
          </ac:cxnSpMkLst>
        </pc:cxnChg>
        <pc:cxnChg chg="add del mod">
          <ac:chgData name="Thimble Liu" userId="8a047786dbe16a72" providerId="LiveId" clId="{4FEFA067-C8FB-41B5-9B34-114C88643908}" dt="2020-10-22T13:41:04.727" v="298" actId="11529"/>
          <ac:cxnSpMkLst>
            <pc:docMk/>
            <pc:sldMk cId="1020035468" sldId="256"/>
            <ac:cxnSpMk id="299" creationId="{CDAE67D1-7B9F-4740-A701-0AA7CC50FE61}"/>
          </ac:cxnSpMkLst>
        </pc:cxnChg>
        <pc:cxnChg chg="add mod">
          <ac:chgData name="Thimble Liu" userId="8a047786dbe16a72" providerId="LiveId" clId="{4FEFA067-C8FB-41B5-9B34-114C88643908}" dt="2020-10-23T04:59:10.104" v="514" actId="1076"/>
          <ac:cxnSpMkLst>
            <pc:docMk/>
            <pc:sldMk cId="1020035468" sldId="256"/>
            <ac:cxnSpMk id="301" creationId="{DF8F9949-A222-4CE6-8F66-25A310FEEC21}"/>
          </ac:cxnSpMkLst>
        </pc:cxnChg>
        <pc:cxnChg chg="add mod">
          <ac:chgData name="Thimble Liu" userId="8a047786dbe16a72" providerId="LiveId" clId="{4FEFA067-C8FB-41B5-9B34-114C88643908}" dt="2020-10-23T04:59:10.104" v="514" actId="1076"/>
          <ac:cxnSpMkLst>
            <pc:docMk/>
            <pc:sldMk cId="1020035468" sldId="256"/>
            <ac:cxnSpMk id="304" creationId="{3D18ADEB-6E63-4CA5-B1AF-6806A384270B}"/>
          </ac:cxnSpMkLst>
        </pc:cxnChg>
        <pc:cxnChg chg="add del mod">
          <ac:chgData name="Thimble Liu" userId="8a047786dbe16a72" providerId="LiveId" clId="{4FEFA067-C8FB-41B5-9B34-114C88643908}" dt="2020-10-22T13:43:22.269" v="321" actId="478"/>
          <ac:cxnSpMkLst>
            <pc:docMk/>
            <pc:sldMk cId="1020035468" sldId="256"/>
            <ac:cxnSpMk id="306" creationId="{DB8BE1C3-9DAE-41F2-B911-AB4355B12667}"/>
          </ac:cxnSpMkLst>
        </pc:cxnChg>
        <pc:cxnChg chg="add mod">
          <ac:chgData name="Thimble Liu" userId="8a047786dbe16a72" providerId="LiveId" clId="{4FEFA067-C8FB-41B5-9B34-114C88643908}" dt="2020-10-23T04:59:10.104" v="514" actId="1076"/>
          <ac:cxnSpMkLst>
            <pc:docMk/>
            <pc:sldMk cId="1020035468" sldId="256"/>
            <ac:cxnSpMk id="314" creationId="{84D1DF48-CEE0-4E12-A0EC-0D4DCEEDD91B}"/>
          </ac:cxnSpMkLst>
        </pc:cxnChg>
        <pc:cxnChg chg="add mod">
          <ac:chgData name="Thimble Liu" userId="8a047786dbe16a72" providerId="LiveId" clId="{4FEFA067-C8FB-41B5-9B34-114C88643908}" dt="2020-10-23T04:59:10.104" v="514" actId="1076"/>
          <ac:cxnSpMkLst>
            <pc:docMk/>
            <pc:sldMk cId="1020035468" sldId="256"/>
            <ac:cxnSpMk id="316" creationId="{12E274D3-C61E-411A-AE73-B7D98DF3AAA3}"/>
          </ac:cxnSpMkLst>
        </pc:cxnChg>
        <pc:cxnChg chg="add">
          <ac:chgData name="Thimble Liu" userId="8a047786dbe16a72" providerId="LiveId" clId="{4FEFA067-C8FB-41B5-9B34-114C88643908}" dt="2020-10-22T13:50:28.514" v="351" actId="11529"/>
          <ac:cxnSpMkLst>
            <pc:docMk/>
            <pc:sldMk cId="1020035468" sldId="256"/>
            <ac:cxnSpMk id="325" creationId="{0F1A4385-41BC-4215-B692-91A73A3569D0}"/>
          </ac:cxnSpMkLst>
        </pc:cxnChg>
        <pc:cxnChg chg="add">
          <ac:chgData name="Thimble Liu" userId="8a047786dbe16a72" providerId="LiveId" clId="{4FEFA067-C8FB-41B5-9B34-114C88643908}" dt="2020-10-22T13:50:42.581" v="352" actId="11529"/>
          <ac:cxnSpMkLst>
            <pc:docMk/>
            <pc:sldMk cId="1020035468" sldId="256"/>
            <ac:cxnSpMk id="327" creationId="{4484239D-F3AA-46E8-A932-2919942CF9A5}"/>
          </ac:cxnSpMkLst>
        </pc:cxnChg>
        <pc:cxnChg chg="add">
          <ac:chgData name="Thimble Liu" userId="8a047786dbe16a72" providerId="LiveId" clId="{4FEFA067-C8FB-41B5-9B34-114C88643908}" dt="2020-10-22T13:50:55.413" v="353" actId="11529"/>
          <ac:cxnSpMkLst>
            <pc:docMk/>
            <pc:sldMk cId="1020035468" sldId="256"/>
            <ac:cxnSpMk id="329" creationId="{A8DCA869-B10C-42A5-8222-FFC5EA77B998}"/>
          </ac:cxnSpMkLst>
        </pc:cxnChg>
        <pc:cxnChg chg="add">
          <ac:chgData name="Thimble Liu" userId="8a047786dbe16a72" providerId="LiveId" clId="{4FEFA067-C8FB-41B5-9B34-114C88643908}" dt="2020-10-22T13:51:03.294" v="354" actId="11529"/>
          <ac:cxnSpMkLst>
            <pc:docMk/>
            <pc:sldMk cId="1020035468" sldId="256"/>
            <ac:cxnSpMk id="331" creationId="{E13360DE-7160-4A1E-9F47-73FDF2828B6C}"/>
          </ac:cxnSpMkLst>
        </pc:cxnChg>
        <pc:cxnChg chg="add">
          <ac:chgData name="Thimble Liu" userId="8a047786dbe16a72" providerId="LiveId" clId="{4FEFA067-C8FB-41B5-9B34-114C88643908}" dt="2020-10-22T13:51:17.155" v="355" actId="11529"/>
          <ac:cxnSpMkLst>
            <pc:docMk/>
            <pc:sldMk cId="1020035468" sldId="256"/>
            <ac:cxnSpMk id="333" creationId="{C1C141E4-2CC9-4533-AA23-2F523639EFE8}"/>
          </ac:cxnSpMkLst>
        </pc:cxnChg>
        <pc:cxnChg chg="add mod">
          <ac:chgData name="Thimble Liu" userId="8a047786dbe16a72" providerId="LiveId" clId="{4FEFA067-C8FB-41B5-9B34-114C88643908}" dt="2020-10-22T13:51:35.974" v="358" actId="1076"/>
          <ac:cxnSpMkLst>
            <pc:docMk/>
            <pc:sldMk cId="1020035468" sldId="256"/>
            <ac:cxnSpMk id="334" creationId="{7D23CC41-4231-4F6E-88C4-88FA2FC839EE}"/>
          </ac:cxnSpMkLst>
        </pc:cxnChg>
        <pc:cxnChg chg="add del">
          <ac:chgData name="Thimble Liu" userId="8a047786dbe16a72" providerId="LiveId" clId="{4FEFA067-C8FB-41B5-9B34-114C88643908}" dt="2020-10-22T14:50:44.250" v="400" actId="478"/>
          <ac:cxnSpMkLst>
            <pc:docMk/>
            <pc:sldMk cId="1020035468" sldId="256"/>
            <ac:cxnSpMk id="346" creationId="{B89F11B1-309F-491D-8FAB-3D478E40531C}"/>
          </ac:cxnSpMkLst>
        </pc:cxnChg>
        <pc:cxnChg chg="add del mod">
          <ac:chgData name="Thimble Liu" userId="8a047786dbe16a72" providerId="LiveId" clId="{4FEFA067-C8FB-41B5-9B34-114C88643908}" dt="2020-10-22T14:51:08.876" v="404" actId="11529"/>
          <ac:cxnSpMkLst>
            <pc:docMk/>
            <pc:sldMk cId="1020035468" sldId="256"/>
            <ac:cxnSpMk id="348" creationId="{C1F7FF4E-A22A-4447-9312-68AE0F22AA0F}"/>
          </ac:cxnSpMkLst>
        </pc:cxnChg>
        <pc:cxnChg chg="add del mod">
          <ac:chgData name="Thimble Liu" userId="8a047786dbe16a72" providerId="LiveId" clId="{4FEFA067-C8FB-41B5-9B34-114C88643908}" dt="2020-10-22T14:53:53.489" v="412" actId="478"/>
          <ac:cxnSpMkLst>
            <pc:docMk/>
            <pc:sldMk cId="1020035468" sldId="256"/>
            <ac:cxnSpMk id="351" creationId="{1F3D174C-0358-40A3-91EF-E0C900B83AC9}"/>
          </ac:cxnSpMkLst>
        </pc:cxnChg>
        <pc:cxnChg chg="add">
          <ac:chgData name="Thimble Liu" userId="8a047786dbe16a72" providerId="LiveId" clId="{4FEFA067-C8FB-41B5-9B34-114C88643908}" dt="2020-10-22T14:54:07.027" v="415" actId="11529"/>
          <ac:cxnSpMkLst>
            <pc:docMk/>
            <pc:sldMk cId="1020035468" sldId="256"/>
            <ac:cxnSpMk id="354" creationId="{2501BD52-A806-45D3-8725-2805611B610E}"/>
          </ac:cxnSpMkLst>
        </pc:cxnChg>
        <pc:cxnChg chg="add del">
          <ac:chgData name="Thimble Liu" userId="8a047786dbe16a72" providerId="LiveId" clId="{4FEFA067-C8FB-41B5-9B34-114C88643908}" dt="2020-10-22T14:54:24.586" v="417" actId="11529"/>
          <ac:cxnSpMkLst>
            <pc:docMk/>
            <pc:sldMk cId="1020035468" sldId="256"/>
            <ac:cxnSpMk id="356" creationId="{8B89731B-93BC-4788-9193-E20F7C59E8E3}"/>
          </ac:cxnSpMkLst>
        </pc:cxnChg>
        <pc:cxnChg chg="add">
          <ac:chgData name="Thimble Liu" userId="8a047786dbe16a72" providerId="LiveId" clId="{4FEFA067-C8FB-41B5-9B34-114C88643908}" dt="2020-10-22T14:54:31.841" v="418" actId="11529"/>
          <ac:cxnSpMkLst>
            <pc:docMk/>
            <pc:sldMk cId="1020035468" sldId="256"/>
            <ac:cxnSpMk id="358" creationId="{CF6054B9-9AF0-4438-83EF-077D9A175FED}"/>
          </ac:cxnSpMkLst>
        </pc:cxnChg>
        <pc:cxnChg chg="add">
          <ac:chgData name="Thimble Liu" userId="8a047786dbe16a72" providerId="LiveId" clId="{4FEFA067-C8FB-41B5-9B34-114C88643908}" dt="2020-10-22T14:54:41.815" v="419" actId="11529"/>
          <ac:cxnSpMkLst>
            <pc:docMk/>
            <pc:sldMk cId="1020035468" sldId="256"/>
            <ac:cxnSpMk id="360" creationId="{DF8A2B97-DF74-4CE1-B303-96CDA2DB68F0}"/>
          </ac:cxnSpMkLst>
        </pc:cxnChg>
        <pc:cxnChg chg="add mod">
          <ac:chgData name="Thimble Liu" userId="8a047786dbe16a72" providerId="LiveId" clId="{4FEFA067-C8FB-41B5-9B34-114C88643908}" dt="2020-10-22T14:57:16.502" v="425" actId="14100"/>
          <ac:cxnSpMkLst>
            <pc:docMk/>
            <pc:sldMk cId="1020035468" sldId="256"/>
            <ac:cxnSpMk id="363" creationId="{F8E68939-B1E2-424C-B90D-2F1431688DB0}"/>
          </ac:cxnSpMkLst>
        </pc:cxnChg>
        <pc:cxnChg chg="add mod">
          <ac:chgData name="Thimble Liu" userId="8a047786dbe16a72" providerId="LiveId" clId="{4FEFA067-C8FB-41B5-9B34-114C88643908}" dt="2020-10-22T14:57:37.973" v="428" actId="14100"/>
          <ac:cxnSpMkLst>
            <pc:docMk/>
            <pc:sldMk cId="1020035468" sldId="256"/>
            <ac:cxnSpMk id="364" creationId="{78B835DE-4901-483E-A40E-FF01DA3A6FF7}"/>
          </ac:cxnSpMkLst>
        </pc:cxnChg>
        <pc:cxnChg chg="add mod">
          <ac:chgData name="Thimble Liu" userId="8a047786dbe16a72" providerId="LiveId" clId="{4FEFA067-C8FB-41B5-9B34-114C88643908}" dt="2020-10-22T14:59:18.485" v="433" actId="14100"/>
          <ac:cxnSpMkLst>
            <pc:docMk/>
            <pc:sldMk cId="1020035468" sldId="256"/>
            <ac:cxnSpMk id="365" creationId="{3623A2DA-CF75-4DE2-B380-0A9125682708}"/>
          </ac:cxnSpMkLst>
        </pc:cxnChg>
        <pc:cxnChg chg="add">
          <ac:chgData name="Thimble Liu" userId="8a047786dbe16a72" providerId="LiveId" clId="{4FEFA067-C8FB-41B5-9B34-114C88643908}" dt="2020-10-22T14:56:58.642" v="424" actId="11529"/>
          <ac:cxnSpMkLst>
            <pc:docMk/>
            <pc:sldMk cId="1020035468" sldId="256"/>
            <ac:cxnSpMk id="367" creationId="{7C6C0295-4C72-4987-A606-647A66DD63C3}"/>
          </ac:cxnSpMkLst>
        </pc:cxnChg>
        <pc:cxnChg chg="add del">
          <ac:chgData name="Thimble Liu" userId="8a047786dbe16a72" providerId="LiveId" clId="{4FEFA067-C8FB-41B5-9B34-114C88643908}" dt="2020-10-22T14:57:32.858" v="427" actId="11529"/>
          <ac:cxnSpMkLst>
            <pc:docMk/>
            <pc:sldMk cId="1020035468" sldId="256"/>
            <ac:cxnSpMk id="370" creationId="{A3713BCD-F8EE-44F8-AA0A-760E4A8D95E6}"/>
          </ac:cxnSpMkLst>
        </pc:cxnChg>
        <pc:cxnChg chg="add del mod">
          <ac:chgData name="Thimble Liu" userId="8a047786dbe16a72" providerId="LiveId" clId="{4FEFA067-C8FB-41B5-9B34-114C88643908}" dt="2020-10-22T14:58:01.841" v="431" actId="478"/>
          <ac:cxnSpMkLst>
            <pc:docMk/>
            <pc:sldMk cId="1020035468" sldId="256"/>
            <ac:cxnSpMk id="373" creationId="{2BD10C71-6573-44FC-8FEA-EF4757FC5A87}"/>
          </ac:cxnSpMkLst>
        </pc:cxnChg>
        <pc:cxnChg chg="add">
          <ac:chgData name="Thimble Liu" userId="8a047786dbe16a72" providerId="LiveId" clId="{4FEFA067-C8FB-41B5-9B34-114C88643908}" dt="2020-10-22T14:58:13.830" v="432" actId="11529"/>
          <ac:cxnSpMkLst>
            <pc:docMk/>
            <pc:sldMk cId="1020035468" sldId="256"/>
            <ac:cxnSpMk id="376" creationId="{904CEC67-5B26-4BAE-995B-45F032FB80DD}"/>
          </ac:cxnSpMkLst>
        </pc:cxnChg>
        <pc:cxnChg chg="add del mod">
          <ac:chgData name="Thimble Liu" userId="8a047786dbe16a72" providerId="LiveId" clId="{4FEFA067-C8FB-41B5-9B34-114C88643908}" dt="2020-10-22T15:16:08.439" v="464" actId="11529"/>
          <ac:cxnSpMkLst>
            <pc:docMk/>
            <pc:sldMk cId="1020035468" sldId="256"/>
            <ac:cxnSpMk id="382" creationId="{97BA7F7C-B038-4CB1-B829-9F0A334AF509}"/>
          </ac:cxnSpMkLst>
        </pc:cxnChg>
        <pc:cxnChg chg="add">
          <ac:chgData name="Thimble Liu" userId="8a047786dbe16a72" providerId="LiveId" clId="{4FEFA067-C8FB-41B5-9B34-114C88643908}" dt="2020-10-22T15:16:17.540" v="465" actId="11529"/>
          <ac:cxnSpMkLst>
            <pc:docMk/>
            <pc:sldMk cId="1020035468" sldId="256"/>
            <ac:cxnSpMk id="384" creationId="{5F7D00A7-5FDF-4540-906D-B19801A8A836}"/>
          </ac:cxnSpMkLst>
        </pc:cxnChg>
        <pc:cxnChg chg="add mod">
          <ac:chgData name="Thimble Liu" userId="8a047786dbe16a72" providerId="LiveId" clId="{4FEFA067-C8FB-41B5-9B34-114C88643908}" dt="2020-10-22T15:25:51.831" v="506" actId="14100"/>
          <ac:cxnSpMkLst>
            <pc:docMk/>
            <pc:sldMk cId="1020035468" sldId="256"/>
            <ac:cxnSpMk id="386" creationId="{01071673-E2AB-4FE3-B081-919DEC6BD240}"/>
          </ac:cxnSpMkLst>
        </pc:cxnChg>
        <pc:cxnChg chg="add mod">
          <ac:chgData name="Thimble Liu" userId="8a047786dbe16a72" providerId="LiveId" clId="{4FEFA067-C8FB-41B5-9B34-114C88643908}" dt="2020-10-22T15:18:03.418" v="480" actId="14100"/>
          <ac:cxnSpMkLst>
            <pc:docMk/>
            <pc:sldMk cId="1020035468" sldId="256"/>
            <ac:cxnSpMk id="389" creationId="{8B7672F8-21F2-49F1-977A-01DA179977AB}"/>
          </ac:cxnSpMkLst>
        </pc:cxnChg>
        <pc:cxnChg chg="add">
          <ac:chgData name="Thimble Liu" userId="8a047786dbe16a72" providerId="LiveId" clId="{4FEFA067-C8FB-41B5-9B34-114C88643908}" dt="2020-10-22T15:17:02.893" v="470" actId="11529"/>
          <ac:cxnSpMkLst>
            <pc:docMk/>
            <pc:sldMk cId="1020035468" sldId="256"/>
            <ac:cxnSpMk id="391" creationId="{998DE28D-C934-4EDA-A4A8-5B67340A5056}"/>
          </ac:cxnSpMkLst>
        </pc:cxnChg>
        <pc:cxnChg chg="add mod">
          <ac:chgData name="Thimble Liu" userId="8a047786dbe16a72" providerId="LiveId" clId="{4FEFA067-C8FB-41B5-9B34-114C88643908}" dt="2020-10-22T15:17:56.735" v="479" actId="14100"/>
          <ac:cxnSpMkLst>
            <pc:docMk/>
            <pc:sldMk cId="1020035468" sldId="256"/>
            <ac:cxnSpMk id="393" creationId="{0FAA75D5-CBFD-40A7-9C14-84EAA4CC04F0}"/>
          </ac:cxnSpMkLst>
        </pc:cxnChg>
        <pc:cxnChg chg="add mod">
          <ac:chgData name="Thimble Liu" userId="8a047786dbe16a72" providerId="LiveId" clId="{4FEFA067-C8FB-41B5-9B34-114C88643908}" dt="2020-10-22T15:17:53.410" v="478" actId="14100"/>
          <ac:cxnSpMkLst>
            <pc:docMk/>
            <pc:sldMk cId="1020035468" sldId="256"/>
            <ac:cxnSpMk id="395" creationId="{F73A8D2F-F3F1-4631-A561-BCEE2F052D71}"/>
          </ac:cxnSpMkLst>
        </pc:cxnChg>
        <pc:cxnChg chg="add mod">
          <ac:chgData name="Thimble Liu" userId="8a047786dbe16a72" providerId="LiveId" clId="{4FEFA067-C8FB-41B5-9B34-114C88643908}" dt="2020-10-22T15:18:08.686" v="481" actId="14100"/>
          <ac:cxnSpMkLst>
            <pc:docMk/>
            <pc:sldMk cId="1020035468" sldId="256"/>
            <ac:cxnSpMk id="397" creationId="{26D112D8-E22F-4705-9770-FDA9D26C1AED}"/>
          </ac:cxnSpMkLst>
        </pc:cxnChg>
        <pc:cxnChg chg="add del mod">
          <ac:chgData name="Thimble Liu" userId="8a047786dbe16a72" providerId="LiveId" clId="{4FEFA067-C8FB-41B5-9B34-114C88643908}" dt="2020-10-22T15:18:38.965" v="484" actId="478"/>
          <ac:cxnSpMkLst>
            <pc:docMk/>
            <pc:sldMk cId="1020035468" sldId="256"/>
            <ac:cxnSpMk id="406" creationId="{FA7CAD49-6E82-46F0-88FC-49D5056E7BC2}"/>
          </ac:cxnSpMkLst>
        </pc:cxnChg>
        <pc:cxnChg chg="add mod">
          <ac:chgData name="Thimble Liu" userId="8a047786dbe16a72" providerId="LiveId" clId="{4FEFA067-C8FB-41B5-9B34-114C88643908}" dt="2020-10-22T15:19:08.606" v="491" actId="1037"/>
          <ac:cxnSpMkLst>
            <pc:docMk/>
            <pc:sldMk cId="1020035468" sldId="256"/>
            <ac:cxnSpMk id="408" creationId="{CF12DFD8-3F74-4B6D-B6CD-2C96FD5DCC00}"/>
          </ac:cxnSpMkLst>
        </pc:cxnChg>
        <pc:cxnChg chg="add mod">
          <ac:chgData name="Thimble Liu" userId="8a047786dbe16a72" providerId="LiveId" clId="{4FEFA067-C8FB-41B5-9B34-114C88643908}" dt="2020-10-22T15:20:49.236" v="503" actId="14100"/>
          <ac:cxnSpMkLst>
            <pc:docMk/>
            <pc:sldMk cId="1020035468" sldId="256"/>
            <ac:cxnSpMk id="411" creationId="{D09988FB-D258-44A1-A5BB-5D69F17F57DE}"/>
          </ac:cxnSpMkLst>
        </pc:cxnChg>
        <pc:cxnChg chg="add mod">
          <ac:chgData name="Thimble Liu" userId="8a047786dbe16a72" providerId="LiveId" clId="{4FEFA067-C8FB-41B5-9B34-114C88643908}" dt="2020-10-22T15:20:36.092" v="502" actId="14100"/>
          <ac:cxnSpMkLst>
            <pc:docMk/>
            <pc:sldMk cId="1020035468" sldId="256"/>
            <ac:cxnSpMk id="413" creationId="{D906758C-651D-419D-B4DD-74B567EEEBFF}"/>
          </ac:cxnSpMkLst>
        </pc:cxnChg>
        <pc:cxnChg chg="add">
          <ac:chgData name="Thimble Liu" userId="8a047786dbe16a72" providerId="LiveId" clId="{4FEFA067-C8FB-41B5-9B34-114C88643908}" dt="2020-10-22T15:19:58.034" v="495" actId="11529"/>
          <ac:cxnSpMkLst>
            <pc:docMk/>
            <pc:sldMk cId="1020035468" sldId="256"/>
            <ac:cxnSpMk id="416" creationId="{7D5523BC-8E77-4DE8-8278-48417F71A6A9}"/>
          </ac:cxnSpMkLst>
        </pc:cxnChg>
        <pc:cxnChg chg="add del mod">
          <ac:chgData name="Thimble Liu" userId="8a047786dbe16a72" providerId="LiveId" clId="{4FEFA067-C8FB-41B5-9B34-114C88643908}" dt="2020-10-22T15:20:17.510" v="498" actId="11529"/>
          <ac:cxnSpMkLst>
            <pc:docMk/>
            <pc:sldMk cId="1020035468" sldId="256"/>
            <ac:cxnSpMk id="419" creationId="{6A5325E8-E211-4DD1-975A-8DC9AC4BB788}"/>
          </ac:cxnSpMkLst>
        </pc:cxnChg>
        <pc:cxnChg chg="add mod">
          <ac:chgData name="Thimble Liu" userId="8a047786dbe16a72" providerId="LiveId" clId="{4FEFA067-C8FB-41B5-9B34-114C88643908}" dt="2020-10-22T15:20:32.068" v="501" actId="14100"/>
          <ac:cxnSpMkLst>
            <pc:docMk/>
            <pc:sldMk cId="1020035468" sldId="256"/>
            <ac:cxnSpMk id="421" creationId="{082F5046-6737-49FA-AD7F-09388798D02D}"/>
          </ac:cxnSpMkLst>
        </pc:cxnChg>
        <pc:cxnChg chg="add del">
          <ac:chgData name="Thimble Liu" userId="8a047786dbe16a72" providerId="LiveId" clId="{4FEFA067-C8FB-41B5-9B34-114C88643908}" dt="2020-10-22T15:34:33.722" v="508" actId="478"/>
          <ac:cxnSpMkLst>
            <pc:docMk/>
            <pc:sldMk cId="1020035468" sldId="256"/>
            <ac:cxnSpMk id="429" creationId="{D0031838-B424-48BB-BB9A-EED2097591B2}"/>
          </ac:cxnSpMkLst>
        </pc:cxnChg>
        <pc:cxnChg chg="add">
          <ac:chgData name="Thimble Liu" userId="8a047786dbe16a72" providerId="LiveId" clId="{4FEFA067-C8FB-41B5-9B34-114C88643908}" dt="2020-10-22T15:34:40.525" v="509" actId="11529"/>
          <ac:cxnSpMkLst>
            <pc:docMk/>
            <pc:sldMk cId="1020035468" sldId="256"/>
            <ac:cxnSpMk id="431" creationId="{46CF3E65-3F6F-4D34-8912-27DC5BB136D8}"/>
          </ac:cxnSpMkLst>
        </pc:cxnChg>
        <pc:cxnChg chg="add">
          <ac:chgData name="Thimble Liu" userId="8a047786dbe16a72" providerId="LiveId" clId="{4FEFA067-C8FB-41B5-9B34-114C88643908}" dt="2020-10-22T15:34:51.547" v="510" actId="11529"/>
          <ac:cxnSpMkLst>
            <pc:docMk/>
            <pc:sldMk cId="1020035468" sldId="256"/>
            <ac:cxnSpMk id="433" creationId="{4696674A-0926-4B57-91E0-AED979BC1406}"/>
          </ac:cxnSpMkLst>
        </pc:cxnChg>
        <pc:cxnChg chg="add del mod">
          <ac:chgData name="Thimble Liu" userId="8a047786dbe16a72" providerId="LiveId" clId="{4FEFA067-C8FB-41B5-9B34-114C88643908}" dt="2020-10-23T05:00:19.730" v="523" actId="11529"/>
          <ac:cxnSpMkLst>
            <pc:docMk/>
            <pc:sldMk cId="1020035468" sldId="256"/>
            <ac:cxnSpMk id="437" creationId="{18DCEA20-A4B3-4C0F-9FC1-11CDBD722592}"/>
          </ac:cxnSpMkLst>
        </pc:cxnChg>
        <pc:cxnChg chg="add mod">
          <ac:chgData name="Thimble Liu" userId="8a047786dbe16a72" providerId="LiveId" clId="{4FEFA067-C8FB-41B5-9B34-114C88643908}" dt="2020-10-23T05:01:03.101" v="530" actId="14100"/>
          <ac:cxnSpMkLst>
            <pc:docMk/>
            <pc:sldMk cId="1020035468" sldId="256"/>
            <ac:cxnSpMk id="440" creationId="{4918A8F5-9B2E-46AB-AA70-C012EE1657A4}"/>
          </ac:cxnSpMkLst>
        </pc:cxnChg>
        <pc:cxnChg chg="add del mod">
          <ac:chgData name="Thimble Liu" userId="8a047786dbe16a72" providerId="LiveId" clId="{4FEFA067-C8FB-41B5-9B34-114C88643908}" dt="2020-10-23T05:00:43.723" v="526" actId="11529"/>
          <ac:cxnSpMkLst>
            <pc:docMk/>
            <pc:sldMk cId="1020035468" sldId="256"/>
            <ac:cxnSpMk id="442" creationId="{2189E30A-10C7-4496-9C23-A02BC0F70B00}"/>
          </ac:cxnSpMkLst>
        </pc:cxnChg>
        <pc:cxnChg chg="add del mod">
          <ac:chgData name="Thimble Liu" userId="8a047786dbe16a72" providerId="LiveId" clId="{4FEFA067-C8FB-41B5-9B34-114C88643908}" dt="2020-10-23T05:00:50.763" v="528" actId="11529"/>
          <ac:cxnSpMkLst>
            <pc:docMk/>
            <pc:sldMk cId="1020035468" sldId="256"/>
            <ac:cxnSpMk id="444" creationId="{FDC9B276-E1D8-4C89-B8D5-FDDA1272F862}"/>
          </ac:cxnSpMkLst>
        </pc:cxnChg>
        <pc:cxnChg chg="add">
          <ac:chgData name="Thimble Liu" userId="8a047786dbe16a72" providerId="LiveId" clId="{4FEFA067-C8FB-41B5-9B34-114C88643908}" dt="2020-10-23T05:00:57.773" v="529" actId="11529"/>
          <ac:cxnSpMkLst>
            <pc:docMk/>
            <pc:sldMk cId="1020035468" sldId="256"/>
            <ac:cxnSpMk id="446" creationId="{5757D535-8933-4E63-9D5C-9F81E9C265F5}"/>
          </ac:cxnSpMkLst>
        </pc:cxnChg>
        <pc:cxnChg chg="add del mod">
          <ac:chgData name="Thimble Liu" userId="8a047786dbe16a72" providerId="LiveId" clId="{4FEFA067-C8FB-41B5-9B34-114C88643908}" dt="2020-10-23T05:01:10.002" v="532" actId="11529"/>
          <ac:cxnSpMkLst>
            <pc:docMk/>
            <pc:sldMk cId="1020035468" sldId="256"/>
            <ac:cxnSpMk id="449" creationId="{883418C5-5AB6-4536-8405-4B637C6ADF97}"/>
          </ac:cxnSpMkLst>
        </pc:cxnChg>
        <pc:cxnChg chg="add">
          <ac:chgData name="Thimble Liu" userId="8a047786dbe16a72" providerId="LiveId" clId="{4FEFA067-C8FB-41B5-9B34-114C88643908}" dt="2020-10-23T05:01:15.501" v="533" actId="11529"/>
          <ac:cxnSpMkLst>
            <pc:docMk/>
            <pc:sldMk cId="1020035468" sldId="256"/>
            <ac:cxnSpMk id="451" creationId="{30D04276-FBE9-4942-A234-706EF729F401}"/>
          </ac:cxnSpMkLst>
        </pc:cxnChg>
        <pc:cxnChg chg="add">
          <ac:chgData name="Thimble Liu" userId="8a047786dbe16a72" providerId="LiveId" clId="{4FEFA067-C8FB-41B5-9B34-114C88643908}" dt="2020-10-23T05:01:32.866" v="534" actId="11529"/>
          <ac:cxnSpMkLst>
            <pc:docMk/>
            <pc:sldMk cId="1020035468" sldId="256"/>
            <ac:cxnSpMk id="453" creationId="{99D51F0E-73A0-463B-9B12-D41F8FD0125E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13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52:32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5:18:20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1,'0'1,"0"0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5:21:05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5:21:14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3T06:14:34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0,'0'3,"0"1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3T06:14:43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3T06:14:48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17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19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24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28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33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36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34:40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3:52:27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1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6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4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6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6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A2FBB-1711-447D-8AFB-86C24509443E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30A6-5C87-4F6B-B0E9-A884E44D6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customXml" Target="../ink/ink13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10" Type="http://schemas.openxmlformats.org/officeDocument/2006/relationships/customXml" Target="../ink/ink8.xml"/><Relationship Id="rId19" Type="http://schemas.openxmlformats.org/officeDocument/2006/relationships/customXml" Target="../ink/ink15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1B3D44-62B0-4ADD-B26B-B7C5CBD94D4F}"/>
              </a:ext>
            </a:extLst>
          </p:cNvPr>
          <p:cNvSpPr/>
          <p:nvPr/>
        </p:nvSpPr>
        <p:spPr>
          <a:xfrm>
            <a:off x="756139" y="328247"/>
            <a:ext cx="1312984" cy="14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TAG | INDEX | B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4D2058-53F6-44F4-9046-05697237973D}"/>
              </a:ext>
            </a:extLst>
          </p:cNvPr>
          <p:cNvSpPr/>
          <p:nvPr/>
        </p:nvSpPr>
        <p:spPr>
          <a:xfrm>
            <a:off x="2426678" y="328247"/>
            <a:ext cx="1312984" cy="14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Data in reg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E945DD-B206-4EFC-9413-A8BC28198A9A}"/>
              </a:ext>
            </a:extLst>
          </p:cNvPr>
          <p:cNvSpPr/>
          <p:nvPr/>
        </p:nvSpPr>
        <p:spPr>
          <a:xfrm>
            <a:off x="4097217" y="328247"/>
            <a:ext cx="1312984" cy="1406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latin typeface="Consolas" panose="020B0609020204030204" pitchFamily="49" charset="0"/>
              </a:rPr>
              <a:t>Clr</a:t>
            </a:r>
            <a:r>
              <a:rPr lang="en-US" altLang="zh-CN" sz="1000" dirty="0">
                <a:latin typeface="Consolas" panose="020B0609020204030204" pitchFamily="49" charset="0"/>
              </a:rPr>
              <a:t> | req | r_w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0F4E26-7085-4B8F-AC31-B9A449F382F4}"/>
              </a:ext>
            </a:extLst>
          </p:cNvPr>
          <p:cNvSpPr/>
          <p:nvPr/>
        </p:nvSpPr>
        <p:spPr>
          <a:xfrm>
            <a:off x="5767756" y="328246"/>
            <a:ext cx="1312984" cy="140677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Data out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B66A67E-D405-4910-9C2C-AEBB433BB622}"/>
              </a:ext>
            </a:extLst>
          </p:cNvPr>
          <p:cNvCxnSpPr>
            <a:cxnSpLocks/>
          </p:cNvCxnSpPr>
          <p:nvPr/>
        </p:nvCxnSpPr>
        <p:spPr>
          <a:xfrm flipV="1">
            <a:off x="7666891" y="95598"/>
            <a:ext cx="0" cy="36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CF50D09-E88F-4E21-B6F2-AFA94D6623B1}"/>
              </a:ext>
            </a:extLst>
          </p:cNvPr>
          <p:cNvSpPr txBox="1"/>
          <p:nvPr/>
        </p:nvSpPr>
        <p:spPr>
          <a:xfrm>
            <a:off x="7666891" y="277306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ready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6EFD643-1525-49B8-8D27-0FFA836490E2}"/>
              </a:ext>
            </a:extLst>
          </p:cNvPr>
          <p:cNvCxnSpPr/>
          <p:nvPr/>
        </p:nvCxnSpPr>
        <p:spPr>
          <a:xfrm>
            <a:off x="0" y="283168"/>
            <a:ext cx="9144000" cy="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3EFFEB-DB22-425D-8EA5-869AADBDD78E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111368" y="95598"/>
            <a:ext cx="2" cy="51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AE3FEA4-29CE-430D-8615-590BC44AAB99}"/>
              </a:ext>
            </a:extLst>
          </p:cNvPr>
          <p:cNvSpPr txBox="1"/>
          <p:nvPr/>
        </p:nvSpPr>
        <p:spPr>
          <a:xfrm>
            <a:off x="111368" y="290844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stall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0DBC14-2597-4375-982A-9E6403F56AA9}"/>
              </a:ext>
            </a:extLst>
          </p:cNvPr>
          <p:cNvCxnSpPr>
            <a:cxnSpLocks/>
          </p:cNvCxnSpPr>
          <p:nvPr/>
        </p:nvCxnSpPr>
        <p:spPr>
          <a:xfrm>
            <a:off x="795004" y="95598"/>
            <a:ext cx="0" cy="2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86D1E4-DB3E-4528-883A-E3366A401462}"/>
              </a:ext>
            </a:extLst>
          </p:cNvPr>
          <p:cNvCxnSpPr>
            <a:cxnSpLocks/>
          </p:cNvCxnSpPr>
          <p:nvPr/>
        </p:nvCxnSpPr>
        <p:spPr>
          <a:xfrm>
            <a:off x="2490566" y="95598"/>
            <a:ext cx="0" cy="2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3377E34-F023-4359-9CFC-3D216B144715}"/>
              </a:ext>
            </a:extLst>
          </p:cNvPr>
          <p:cNvCxnSpPr>
            <a:cxnSpLocks/>
          </p:cNvCxnSpPr>
          <p:nvPr/>
        </p:nvCxnSpPr>
        <p:spPr>
          <a:xfrm>
            <a:off x="4202722" y="95598"/>
            <a:ext cx="0" cy="2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E21D5B-8F8D-4111-876A-6050DBEF980E}"/>
              </a:ext>
            </a:extLst>
          </p:cNvPr>
          <p:cNvCxnSpPr>
            <a:cxnSpLocks/>
          </p:cNvCxnSpPr>
          <p:nvPr/>
        </p:nvCxnSpPr>
        <p:spPr>
          <a:xfrm flipV="1">
            <a:off x="5890846" y="95598"/>
            <a:ext cx="0" cy="23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E3D9AF0-1540-4FA3-A486-9A84307296D4}"/>
              </a:ext>
            </a:extLst>
          </p:cNvPr>
          <p:cNvSpPr txBox="1"/>
          <p:nvPr/>
        </p:nvSpPr>
        <p:spPr>
          <a:xfrm>
            <a:off x="113713" y="-420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CPU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CC2F516-32D8-4019-BFA0-DB693702CDF5}"/>
              </a:ext>
            </a:extLst>
          </p:cNvPr>
          <p:cNvGrpSpPr/>
          <p:nvPr/>
        </p:nvGrpSpPr>
        <p:grpSpPr>
          <a:xfrm>
            <a:off x="808305" y="1154723"/>
            <a:ext cx="1109593" cy="1436958"/>
            <a:chOff x="808305" y="1154723"/>
            <a:chExt cx="1109593" cy="143695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5D464B8-B0F2-454A-8702-D206D74166CB}"/>
                </a:ext>
              </a:extLst>
            </p:cNvPr>
            <p:cNvSpPr/>
            <p:nvPr/>
          </p:nvSpPr>
          <p:spPr>
            <a:xfrm>
              <a:off x="1230923" y="1430217"/>
              <a:ext cx="498231" cy="779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TAG A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81965A9-0889-4B14-9271-6D5F88C1C0C6}"/>
                </a:ext>
              </a:extLst>
            </p:cNvPr>
            <p:cNvCxnSpPr>
              <a:cxnSpLocks/>
            </p:cNvCxnSpPr>
            <p:nvPr/>
          </p:nvCxnSpPr>
          <p:spPr>
            <a:xfrm>
              <a:off x="949569" y="1576754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349E5AF-A40A-4E1A-81CB-91B820F28328}"/>
                </a:ext>
              </a:extLst>
            </p:cNvPr>
            <p:cNvSpPr txBox="1"/>
            <p:nvPr/>
          </p:nvSpPr>
          <p:spPr>
            <a:xfrm>
              <a:off x="808305" y="1372997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index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C515E5D-7FA4-4CDC-B05F-4125144ABAED}"/>
                </a:ext>
              </a:extLst>
            </p:cNvPr>
            <p:cNvCxnSpPr/>
            <p:nvPr/>
          </p:nvCxnSpPr>
          <p:spPr>
            <a:xfrm>
              <a:off x="949569" y="2069123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53AC7BB-BC96-485B-97F7-6A1DB53B5C0C}"/>
                </a:ext>
              </a:extLst>
            </p:cNvPr>
            <p:cNvSpPr txBox="1"/>
            <p:nvPr/>
          </p:nvSpPr>
          <p:spPr>
            <a:xfrm>
              <a:off x="918017" y="187708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we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3881378-A3AB-4D35-B4EF-4AD33327E8B0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480038" y="1154723"/>
              <a:ext cx="1" cy="27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39913CA-C7C1-4D8A-B40E-A45E3653A56D}"/>
                </a:ext>
              </a:extLst>
            </p:cNvPr>
            <p:cNvSpPr txBox="1"/>
            <p:nvPr/>
          </p:nvSpPr>
          <p:spPr>
            <a:xfrm>
              <a:off x="1412631" y="1173707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 err="1"/>
                <a:t>D_in</a:t>
              </a:r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F5A069E-42BB-4A93-8461-BE3CC448642E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1480039" y="2209800"/>
              <a:ext cx="0" cy="381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1E41934-BD75-44B0-8EB9-CD0BE20CE00F}"/>
                </a:ext>
              </a:extLst>
            </p:cNvPr>
            <p:cNvSpPr txBox="1"/>
            <p:nvPr/>
          </p:nvSpPr>
          <p:spPr>
            <a:xfrm>
              <a:off x="1412631" y="220980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 err="1"/>
                <a:t>D_out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7338870-9879-4B74-83D4-544B8EB041DA}"/>
              </a:ext>
            </a:extLst>
          </p:cNvPr>
          <p:cNvGrpSpPr/>
          <p:nvPr/>
        </p:nvGrpSpPr>
        <p:grpSpPr>
          <a:xfrm>
            <a:off x="795004" y="2989383"/>
            <a:ext cx="1109593" cy="1312985"/>
            <a:chOff x="808305" y="1154723"/>
            <a:chExt cx="1109593" cy="131298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9C929B-DF38-49A9-8FE9-F5E96989EEEF}"/>
                </a:ext>
              </a:extLst>
            </p:cNvPr>
            <p:cNvSpPr/>
            <p:nvPr/>
          </p:nvSpPr>
          <p:spPr>
            <a:xfrm>
              <a:off x="1230923" y="1430217"/>
              <a:ext cx="498231" cy="779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TAG B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22655C9-9035-4408-BDE3-E365045C2925}"/>
                </a:ext>
              </a:extLst>
            </p:cNvPr>
            <p:cNvCxnSpPr>
              <a:cxnSpLocks/>
            </p:cNvCxnSpPr>
            <p:nvPr/>
          </p:nvCxnSpPr>
          <p:spPr>
            <a:xfrm>
              <a:off x="949569" y="1576754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5632D28-C4E9-4B41-8F86-777647AA12EC}"/>
                </a:ext>
              </a:extLst>
            </p:cNvPr>
            <p:cNvSpPr txBox="1"/>
            <p:nvPr/>
          </p:nvSpPr>
          <p:spPr>
            <a:xfrm>
              <a:off x="808305" y="1372997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index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B8756FA-6A19-452A-AC1E-39B4101BEA0D}"/>
                </a:ext>
              </a:extLst>
            </p:cNvPr>
            <p:cNvCxnSpPr/>
            <p:nvPr/>
          </p:nvCxnSpPr>
          <p:spPr>
            <a:xfrm>
              <a:off x="949569" y="2069123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FB50A8D-AD3E-4B98-AEEF-9F33B31C37A1}"/>
                </a:ext>
              </a:extLst>
            </p:cNvPr>
            <p:cNvSpPr txBox="1"/>
            <p:nvPr/>
          </p:nvSpPr>
          <p:spPr>
            <a:xfrm>
              <a:off x="918017" y="187708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we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7CD1EF4D-B706-4EA4-91E7-D3E9C19DCE3E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1480038" y="1154723"/>
              <a:ext cx="1" cy="27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9297374-591D-40E4-97EB-65A3F4057A44}"/>
                </a:ext>
              </a:extLst>
            </p:cNvPr>
            <p:cNvSpPr txBox="1"/>
            <p:nvPr/>
          </p:nvSpPr>
          <p:spPr>
            <a:xfrm>
              <a:off x="1412631" y="1173707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D_in</a:t>
              </a:r>
              <a:endParaRPr lang="zh-CN" altLang="en-US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BD9FD6B-7CD6-48BE-BC1C-C84DFF46BB39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1480039" y="2209800"/>
              <a:ext cx="0" cy="257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60032D6-D344-43C5-828F-19F29198E3A8}"/>
                </a:ext>
              </a:extLst>
            </p:cNvPr>
            <p:cNvSpPr txBox="1"/>
            <p:nvPr/>
          </p:nvSpPr>
          <p:spPr>
            <a:xfrm>
              <a:off x="1412631" y="220980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D_out</a:t>
              </a:r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64A1CC2-2BF5-4325-AE4B-F548E73000DE}"/>
              </a:ext>
            </a:extLst>
          </p:cNvPr>
          <p:cNvGrpSpPr/>
          <p:nvPr/>
        </p:nvGrpSpPr>
        <p:grpSpPr>
          <a:xfrm>
            <a:off x="2889151" y="1201616"/>
            <a:ext cx="1133739" cy="1390065"/>
            <a:chOff x="808305" y="1154723"/>
            <a:chExt cx="1133739" cy="139006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7456A9-CE20-45FB-BDA4-6A13FE6B6050}"/>
                </a:ext>
              </a:extLst>
            </p:cNvPr>
            <p:cNvSpPr/>
            <p:nvPr/>
          </p:nvSpPr>
          <p:spPr>
            <a:xfrm>
              <a:off x="1230922" y="1430217"/>
              <a:ext cx="498231" cy="779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valid A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FE28981-A659-43E7-8E2F-18109C0E0A11}"/>
                </a:ext>
              </a:extLst>
            </p:cNvPr>
            <p:cNvCxnSpPr>
              <a:cxnSpLocks/>
            </p:cNvCxnSpPr>
            <p:nvPr/>
          </p:nvCxnSpPr>
          <p:spPr>
            <a:xfrm>
              <a:off x="949569" y="1576754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9348F33-7E72-471D-B6EF-478D5E45D735}"/>
                </a:ext>
              </a:extLst>
            </p:cNvPr>
            <p:cNvSpPr txBox="1"/>
            <p:nvPr/>
          </p:nvSpPr>
          <p:spPr>
            <a:xfrm>
              <a:off x="808305" y="1372997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index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832F6E3-184A-414E-9684-5C1B0C5ADF2E}"/>
                </a:ext>
              </a:extLst>
            </p:cNvPr>
            <p:cNvCxnSpPr/>
            <p:nvPr/>
          </p:nvCxnSpPr>
          <p:spPr>
            <a:xfrm>
              <a:off x="949569" y="2069123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A6D1766-FEC0-4BB4-AAA7-9A0FDF4F9DAC}"/>
                </a:ext>
              </a:extLst>
            </p:cNvPr>
            <p:cNvSpPr txBox="1"/>
            <p:nvPr/>
          </p:nvSpPr>
          <p:spPr>
            <a:xfrm>
              <a:off x="918017" y="187708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we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E8F35C7-D210-45A2-9CB5-A770B9B86C29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1480038" y="1154723"/>
              <a:ext cx="2" cy="27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4F298AB-F3F1-4C0F-9CD1-E0EEA5B1A3C8}"/>
                </a:ext>
              </a:extLst>
            </p:cNvPr>
            <p:cNvSpPr txBox="1"/>
            <p:nvPr/>
          </p:nvSpPr>
          <p:spPr>
            <a:xfrm>
              <a:off x="1412631" y="1173707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D_in</a:t>
              </a:r>
              <a:endParaRPr lang="zh-CN" altLang="en-US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C4CC5E6-0F3F-444E-AE1B-E9A3A55BA8EB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1480038" y="2209800"/>
              <a:ext cx="0" cy="334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D184967-2DE7-4812-8D5B-B14DB3B2AACD}"/>
                </a:ext>
              </a:extLst>
            </p:cNvPr>
            <p:cNvSpPr txBox="1"/>
            <p:nvPr/>
          </p:nvSpPr>
          <p:spPr>
            <a:xfrm>
              <a:off x="1436777" y="2153002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D_out</a:t>
              </a:r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9F22303-051A-4430-8ECC-62AC37D2F794}"/>
              </a:ext>
            </a:extLst>
          </p:cNvPr>
          <p:cNvGrpSpPr/>
          <p:nvPr/>
        </p:nvGrpSpPr>
        <p:grpSpPr>
          <a:xfrm>
            <a:off x="2889151" y="3030415"/>
            <a:ext cx="1184104" cy="1244877"/>
            <a:chOff x="808305" y="1154723"/>
            <a:chExt cx="1184104" cy="12448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29A148A-E94B-4E43-8A27-D14EAC66DDAA}"/>
                </a:ext>
              </a:extLst>
            </p:cNvPr>
            <p:cNvSpPr/>
            <p:nvPr/>
          </p:nvSpPr>
          <p:spPr>
            <a:xfrm>
              <a:off x="1230922" y="1430217"/>
              <a:ext cx="498231" cy="779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valid B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9B86165-276D-4FA5-AB71-4BA68945658D}"/>
                </a:ext>
              </a:extLst>
            </p:cNvPr>
            <p:cNvCxnSpPr>
              <a:cxnSpLocks/>
            </p:cNvCxnSpPr>
            <p:nvPr/>
          </p:nvCxnSpPr>
          <p:spPr>
            <a:xfrm>
              <a:off x="949569" y="1576754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C0DCC4C-C5FC-4169-955C-9FF9D27384E4}"/>
                </a:ext>
              </a:extLst>
            </p:cNvPr>
            <p:cNvSpPr txBox="1"/>
            <p:nvPr/>
          </p:nvSpPr>
          <p:spPr>
            <a:xfrm>
              <a:off x="808305" y="1372997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index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2EBDB60-10AF-4D45-AE93-954E22010BC3}"/>
                </a:ext>
              </a:extLst>
            </p:cNvPr>
            <p:cNvCxnSpPr/>
            <p:nvPr/>
          </p:nvCxnSpPr>
          <p:spPr>
            <a:xfrm>
              <a:off x="949569" y="2069123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753081A-C013-4B1C-8205-D7448C4B55EC}"/>
                </a:ext>
              </a:extLst>
            </p:cNvPr>
            <p:cNvSpPr txBox="1"/>
            <p:nvPr/>
          </p:nvSpPr>
          <p:spPr>
            <a:xfrm>
              <a:off x="918017" y="187708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we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6C108099-D65B-4337-AAB1-9105AEA76307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1480038" y="1154723"/>
              <a:ext cx="2" cy="27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4B9EB18-761F-45B8-A708-E3BD849F2292}"/>
                </a:ext>
              </a:extLst>
            </p:cNvPr>
            <p:cNvSpPr txBox="1"/>
            <p:nvPr/>
          </p:nvSpPr>
          <p:spPr>
            <a:xfrm>
              <a:off x="1412631" y="1173707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D_in</a:t>
              </a:r>
              <a:endParaRPr lang="zh-CN" altLang="en-US" dirty="0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A1141C5-A5D8-4071-B152-F0F365B4541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1480038" y="2209800"/>
              <a:ext cx="0" cy="18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EC25A16-359A-453B-BF45-65EA221335C6}"/>
                </a:ext>
              </a:extLst>
            </p:cNvPr>
            <p:cNvSpPr txBox="1"/>
            <p:nvPr/>
          </p:nvSpPr>
          <p:spPr>
            <a:xfrm>
              <a:off x="1404616" y="2140294"/>
              <a:ext cx="5877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D_out</a:t>
              </a:r>
              <a:endParaRPr lang="zh-CN" altLang="en-US" dirty="0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61E7C94-529A-4F29-9738-A1968245255C}"/>
              </a:ext>
            </a:extLst>
          </p:cNvPr>
          <p:cNvGrpSpPr/>
          <p:nvPr/>
        </p:nvGrpSpPr>
        <p:grpSpPr>
          <a:xfrm>
            <a:off x="4955405" y="1174540"/>
            <a:ext cx="1109593" cy="1312985"/>
            <a:chOff x="808305" y="1154723"/>
            <a:chExt cx="1109593" cy="1312985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4AE47DE-3E7D-4442-BC3A-552D1052C448}"/>
                </a:ext>
              </a:extLst>
            </p:cNvPr>
            <p:cNvSpPr/>
            <p:nvPr/>
          </p:nvSpPr>
          <p:spPr>
            <a:xfrm>
              <a:off x="1230922" y="1430217"/>
              <a:ext cx="498231" cy="779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RAM</a:t>
              </a:r>
            </a:p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A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E7D0933E-5E30-413C-B48A-C3329B5E0E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569" y="1576754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BB96FCE-66BD-4759-9DDA-D68B230A5B1C}"/>
                </a:ext>
              </a:extLst>
            </p:cNvPr>
            <p:cNvSpPr txBox="1"/>
            <p:nvPr/>
          </p:nvSpPr>
          <p:spPr>
            <a:xfrm>
              <a:off x="808305" y="1372997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index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F99483C-DC81-4BD9-818E-ADD2FD47FC93}"/>
                </a:ext>
              </a:extLst>
            </p:cNvPr>
            <p:cNvCxnSpPr/>
            <p:nvPr/>
          </p:nvCxnSpPr>
          <p:spPr>
            <a:xfrm>
              <a:off x="949569" y="2069123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AC326D52-78FF-4356-B6BE-8B59FAACC723}"/>
                </a:ext>
              </a:extLst>
            </p:cNvPr>
            <p:cNvSpPr txBox="1"/>
            <p:nvPr/>
          </p:nvSpPr>
          <p:spPr>
            <a:xfrm>
              <a:off x="918017" y="187708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we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7FCA2B4A-A82E-43AE-8AA9-54ADA768EF09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 flipH="1">
              <a:off x="1480038" y="1154723"/>
              <a:ext cx="2" cy="27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1AB17BD-3315-4803-B814-BC077336FB5D}"/>
                </a:ext>
              </a:extLst>
            </p:cNvPr>
            <p:cNvSpPr txBox="1"/>
            <p:nvPr/>
          </p:nvSpPr>
          <p:spPr>
            <a:xfrm>
              <a:off x="1412631" y="1173707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D_in</a:t>
              </a:r>
              <a:endParaRPr lang="zh-CN" altLang="en-US" dirty="0"/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32A32CA7-5448-4AC6-B417-4D49FE519A2A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1480038" y="2209800"/>
              <a:ext cx="1" cy="257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13320F51-5101-497E-B344-72439BE168C9}"/>
                </a:ext>
              </a:extLst>
            </p:cNvPr>
            <p:cNvSpPr txBox="1"/>
            <p:nvPr/>
          </p:nvSpPr>
          <p:spPr>
            <a:xfrm>
              <a:off x="1412631" y="220980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D_out</a:t>
              </a:r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86CCA23-762E-4754-A98F-0895BB7EE119}"/>
              </a:ext>
            </a:extLst>
          </p:cNvPr>
          <p:cNvGrpSpPr/>
          <p:nvPr/>
        </p:nvGrpSpPr>
        <p:grpSpPr>
          <a:xfrm>
            <a:off x="4953123" y="3057491"/>
            <a:ext cx="1109593" cy="1312985"/>
            <a:chOff x="808305" y="1154723"/>
            <a:chExt cx="1109593" cy="1312985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1953CE4-8E25-48AD-9372-2B7469DFD7AC}"/>
                </a:ext>
              </a:extLst>
            </p:cNvPr>
            <p:cNvSpPr/>
            <p:nvPr/>
          </p:nvSpPr>
          <p:spPr>
            <a:xfrm>
              <a:off x="1230922" y="1430217"/>
              <a:ext cx="498231" cy="7795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RAM</a:t>
              </a:r>
            </a:p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B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8B4A2AA4-66FD-4CC8-8CBE-25649293F02F}"/>
                </a:ext>
              </a:extLst>
            </p:cNvPr>
            <p:cNvCxnSpPr>
              <a:cxnSpLocks/>
            </p:cNvCxnSpPr>
            <p:nvPr/>
          </p:nvCxnSpPr>
          <p:spPr>
            <a:xfrm>
              <a:off x="949569" y="1576754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55806F0-382E-4DC3-B001-419FAAA42822}"/>
                </a:ext>
              </a:extLst>
            </p:cNvPr>
            <p:cNvSpPr txBox="1"/>
            <p:nvPr/>
          </p:nvSpPr>
          <p:spPr>
            <a:xfrm>
              <a:off x="808305" y="1372997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index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9B2BAFF4-A92C-4CA9-8501-50D74B884C34}"/>
                </a:ext>
              </a:extLst>
            </p:cNvPr>
            <p:cNvCxnSpPr/>
            <p:nvPr/>
          </p:nvCxnSpPr>
          <p:spPr>
            <a:xfrm>
              <a:off x="949569" y="2069123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8784021D-F011-4B7A-A55C-02D2B56FD538}"/>
                </a:ext>
              </a:extLst>
            </p:cNvPr>
            <p:cNvSpPr txBox="1"/>
            <p:nvPr/>
          </p:nvSpPr>
          <p:spPr>
            <a:xfrm>
              <a:off x="918017" y="187708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we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21C1488-183F-4165-97BD-A8269B1ACC28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 flipH="1">
              <a:off x="1480038" y="1154723"/>
              <a:ext cx="2" cy="275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2DDE557-236B-4955-861A-F9A5F78DF8D8}"/>
                </a:ext>
              </a:extLst>
            </p:cNvPr>
            <p:cNvSpPr txBox="1"/>
            <p:nvPr/>
          </p:nvSpPr>
          <p:spPr>
            <a:xfrm>
              <a:off x="1412631" y="1173707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D_in</a:t>
              </a:r>
              <a:endParaRPr lang="zh-CN" altLang="en-US" dirty="0"/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1396D2A2-4FF4-408E-9D8B-AE811E1793D5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1480038" y="2209800"/>
              <a:ext cx="1" cy="257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47BEB30-FD2B-4718-BDAA-4543947C393C}"/>
                </a:ext>
              </a:extLst>
            </p:cNvPr>
            <p:cNvSpPr txBox="1"/>
            <p:nvPr/>
          </p:nvSpPr>
          <p:spPr>
            <a:xfrm>
              <a:off x="1412631" y="220980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D_out</a:t>
              </a:r>
              <a:endParaRPr lang="zh-CN" altLang="en-US" dirty="0"/>
            </a:p>
          </p:txBody>
        </p:sp>
      </p:grpSp>
      <p:sp>
        <p:nvSpPr>
          <p:cNvPr id="134" name="矩形 133">
            <a:extLst>
              <a:ext uri="{FF2B5EF4-FFF2-40B4-BE49-F238E27FC236}">
                <a16:creationId xmlns:a16="http://schemas.microsoft.com/office/drawing/2014/main" id="{3869A8C9-3EFE-4907-8D52-C425901B3835}"/>
              </a:ext>
            </a:extLst>
          </p:cNvPr>
          <p:cNvSpPr/>
          <p:nvPr/>
        </p:nvSpPr>
        <p:spPr>
          <a:xfrm>
            <a:off x="17111" y="614343"/>
            <a:ext cx="188513" cy="11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~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246CA26E-3849-483D-89DA-A2710572BF84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205624" y="670028"/>
            <a:ext cx="3391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924C689-104E-4C39-807A-979A1138EC1C}"/>
              </a:ext>
            </a:extLst>
          </p:cNvPr>
          <p:cNvSpPr txBox="1"/>
          <p:nvPr/>
        </p:nvSpPr>
        <p:spPr>
          <a:xfrm>
            <a:off x="2687808" y="497733"/>
            <a:ext cx="1595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~stall as write enable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A37DC146-D83B-47CB-8894-423EACEC0C79}"/>
              </a:ext>
            </a:extLst>
          </p:cNvPr>
          <p:cNvGrpSpPr/>
          <p:nvPr/>
        </p:nvGrpSpPr>
        <p:grpSpPr>
          <a:xfrm>
            <a:off x="5051822" y="4699136"/>
            <a:ext cx="999881" cy="847694"/>
            <a:chOff x="918017" y="1620014"/>
            <a:chExt cx="999881" cy="84769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DE6C0770-9367-498E-8C8A-9D0D8A972088}"/>
                </a:ext>
              </a:extLst>
            </p:cNvPr>
            <p:cNvSpPr/>
            <p:nvPr/>
          </p:nvSpPr>
          <p:spPr>
            <a:xfrm>
              <a:off x="1230922" y="1875126"/>
              <a:ext cx="498231" cy="334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RAM</a:t>
              </a:r>
            </a:p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C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FED994EB-7035-4E4A-AD1F-84FD0A598203}"/>
                </a:ext>
              </a:extLst>
            </p:cNvPr>
            <p:cNvCxnSpPr/>
            <p:nvPr/>
          </p:nvCxnSpPr>
          <p:spPr>
            <a:xfrm>
              <a:off x="949569" y="2069123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49B130A-15F7-4597-AB8C-A566F4A82673}"/>
                </a:ext>
              </a:extLst>
            </p:cNvPr>
            <p:cNvSpPr txBox="1"/>
            <p:nvPr/>
          </p:nvSpPr>
          <p:spPr>
            <a:xfrm>
              <a:off x="918017" y="187708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we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41D01688-CDFA-43C9-B4AD-5F47FFC769A2}"/>
                </a:ext>
              </a:extLst>
            </p:cNvPr>
            <p:cNvCxnSpPr>
              <a:cxnSpLocks/>
              <a:endCxn id="150" idx="0"/>
            </p:cNvCxnSpPr>
            <p:nvPr/>
          </p:nvCxnSpPr>
          <p:spPr>
            <a:xfrm>
              <a:off x="1480038" y="1684493"/>
              <a:ext cx="0" cy="190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B1DD0F0E-ABB0-4E15-A532-058DCB688600}"/>
                </a:ext>
              </a:extLst>
            </p:cNvPr>
            <p:cNvSpPr txBox="1"/>
            <p:nvPr/>
          </p:nvSpPr>
          <p:spPr>
            <a:xfrm>
              <a:off x="1476752" y="1620014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D_in</a:t>
              </a:r>
              <a:endParaRPr lang="zh-CN" altLang="en-US" dirty="0"/>
            </a:p>
          </p:txBody>
        </p: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7247E3B-BD66-4EE7-8BFF-B9DAC632F4AB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>
              <a:off x="1480038" y="2209800"/>
              <a:ext cx="1" cy="257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DF206584-4EA9-42FE-8BC9-9F1464DC906B}"/>
                </a:ext>
              </a:extLst>
            </p:cNvPr>
            <p:cNvSpPr txBox="1"/>
            <p:nvPr/>
          </p:nvSpPr>
          <p:spPr>
            <a:xfrm>
              <a:off x="1412631" y="220980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D_out</a:t>
              </a:r>
              <a:endParaRPr lang="zh-CN" altLang="en-US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D5D4696A-E543-4AEC-8232-38CF070E9305}"/>
              </a:ext>
            </a:extLst>
          </p:cNvPr>
          <p:cNvGrpSpPr/>
          <p:nvPr/>
        </p:nvGrpSpPr>
        <p:grpSpPr>
          <a:xfrm>
            <a:off x="2380037" y="4785302"/>
            <a:ext cx="1656488" cy="847694"/>
            <a:chOff x="261410" y="1620014"/>
            <a:chExt cx="1656488" cy="847694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5C42C718-36CA-4A33-868B-02216D1618CA}"/>
                </a:ext>
              </a:extLst>
            </p:cNvPr>
            <p:cNvSpPr/>
            <p:nvPr/>
          </p:nvSpPr>
          <p:spPr>
            <a:xfrm>
              <a:off x="1230922" y="1875126"/>
              <a:ext cx="498231" cy="334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valid</a:t>
              </a:r>
            </a:p>
            <a:p>
              <a:pPr algn="ctr"/>
              <a:r>
                <a:rPr lang="en-US" altLang="zh-CN" sz="800" dirty="0">
                  <a:latin typeface="Consolas" panose="020B0609020204030204" pitchFamily="49" charset="0"/>
                </a:rPr>
                <a:t>C</a:t>
              </a:r>
              <a:endParaRPr lang="zh-CN" altLang="en-US" sz="800" dirty="0">
                <a:latin typeface="Consolas" panose="020B0609020204030204" pitchFamily="49" charset="0"/>
              </a:endParaRPr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77C486F-8055-40F4-8C8F-61D6953BCE29}"/>
                </a:ext>
              </a:extLst>
            </p:cNvPr>
            <p:cNvCxnSpPr/>
            <p:nvPr/>
          </p:nvCxnSpPr>
          <p:spPr>
            <a:xfrm>
              <a:off x="943142" y="1994682"/>
              <a:ext cx="281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263C186A-58E9-4AD2-B244-10BCC03298F8}"/>
                </a:ext>
              </a:extLst>
            </p:cNvPr>
            <p:cNvSpPr txBox="1"/>
            <p:nvPr/>
          </p:nvSpPr>
          <p:spPr>
            <a:xfrm>
              <a:off x="261410" y="1784002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>
                  <a:latin typeface="Consolas" panose="020B0609020204030204" pitchFamily="49" charset="0"/>
                </a:rPr>
                <a:t>~stall as </a:t>
              </a:r>
              <a:r>
                <a:rPr lang="en-US" altLang="zh-CN" sz="900" dirty="0" err="1">
                  <a:latin typeface="Consolas" panose="020B0609020204030204" pitchFamily="49" charset="0"/>
                </a:rPr>
                <a:t>clr</a:t>
              </a:r>
              <a:endParaRPr lang="zh-CN" altLang="en-US" sz="900" dirty="0">
                <a:latin typeface="Consolas" panose="020B0609020204030204" pitchFamily="49" charset="0"/>
              </a:endParaRPr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FCBCC691-F90B-48C2-8338-F5ABFDCA7A4F}"/>
                </a:ext>
              </a:extLst>
            </p:cNvPr>
            <p:cNvCxnSpPr>
              <a:cxnSpLocks/>
              <a:endCxn id="163" idx="0"/>
            </p:cNvCxnSpPr>
            <p:nvPr/>
          </p:nvCxnSpPr>
          <p:spPr>
            <a:xfrm>
              <a:off x="1480038" y="1684493"/>
              <a:ext cx="0" cy="190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49889D47-C131-4C7C-82C7-97B38294BB9A}"/>
                </a:ext>
              </a:extLst>
            </p:cNvPr>
            <p:cNvSpPr txBox="1"/>
            <p:nvPr/>
          </p:nvSpPr>
          <p:spPr>
            <a:xfrm>
              <a:off x="1476752" y="162001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7EBD9CA5-A74E-40B2-8180-E9D94A730CD9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>
              <a:off x="1480038" y="2209800"/>
              <a:ext cx="1" cy="257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AE4E18A-A462-4C28-B2C4-2FBE425235BD}"/>
                </a:ext>
              </a:extLst>
            </p:cNvPr>
            <p:cNvSpPr txBox="1"/>
            <p:nvPr/>
          </p:nvSpPr>
          <p:spPr>
            <a:xfrm>
              <a:off x="1412631" y="2209800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zh-CN" dirty="0"/>
                <a:t>D_out</a:t>
              </a:r>
              <a:endParaRPr lang="zh-CN" altLang="en-US" dirty="0"/>
            </a:p>
          </p:txBody>
        </p:sp>
      </p:grp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EA6D214-C91A-4F5D-82F4-8680BF86F67B}"/>
              </a:ext>
            </a:extLst>
          </p:cNvPr>
          <p:cNvSpPr txBox="1"/>
          <p:nvPr/>
        </p:nvSpPr>
        <p:spPr>
          <a:xfrm>
            <a:off x="779561" y="108788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Address reg</a:t>
            </a:r>
            <a:endParaRPr lang="zh-CN" altLang="en-US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65691C5-0450-40ED-8E5F-1C744008DECF}"/>
              </a:ext>
            </a:extLst>
          </p:cNvPr>
          <p:cNvSpPr txBox="1"/>
          <p:nvPr/>
        </p:nvSpPr>
        <p:spPr>
          <a:xfrm>
            <a:off x="4190714" y="108788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Control reg</a:t>
            </a:r>
            <a:endParaRPr lang="zh-CN" alt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4CFBD84-D91D-4D04-9B08-0E192160CE71}"/>
              </a:ext>
            </a:extLst>
          </p:cNvPr>
          <p:cNvSpPr/>
          <p:nvPr/>
        </p:nvSpPr>
        <p:spPr>
          <a:xfrm>
            <a:off x="9355016" y="687086"/>
            <a:ext cx="188513" cy="11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=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602340E-050E-4AC5-B7CE-BFB3F5AEB87C}"/>
              </a:ext>
            </a:extLst>
          </p:cNvPr>
          <p:cNvSpPr/>
          <p:nvPr/>
        </p:nvSpPr>
        <p:spPr>
          <a:xfrm>
            <a:off x="9355015" y="968018"/>
            <a:ext cx="188513" cy="11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&amp;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65AE4EA-0A44-461B-A2EE-DF447D257721}"/>
              </a:ext>
            </a:extLst>
          </p:cNvPr>
          <p:cNvSpPr/>
          <p:nvPr/>
        </p:nvSpPr>
        <p:spPr>
          <a:xfrm>
            <a:off x="9355015" y="1236538"/>
            <a:ext cx="188513" cy="11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|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C5DAB9E6-1D66-4825-A19A-CC19C1CDA1A5}"/>
              </a:ext>
            </a:extLst>
          </p:cNvPr>
          <p:cNvCxnSpPr>
            <a:endCxn id="4" idx="1"/>
          </p:cNvCxnSpPr>
          <p:nvPr/>
        </p:nvCxnSpPr>
        <p:spPr>
          <a:xfrm rot="5400000" flipH="1" flipV="1">
            <a:off x="553039" y="462183"/>
            <a:ext cx="266697" cy="139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B2669847-7ECE-4910-A920-06E5C9364DC1}"/>
              </a:ext>
            </a:extLst>
          </p:cNvPr>
          <p:cNvCxnSpPr>
            <a:endCxn id="6" idx="1"/>
          </p:cNvCxnSpPr>
          <p:nvPr/>
        </p:nvCxnSpPr>
        <p:spPr>
          <a:xfrm rot="5400000" flipH="1" flipV="1">
            <a:off x="2196613" y="435219"/>
            <a:ext cx="266698" cy="193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5EDDBBD9-A4D9-4CC7-B2CA-DC51D971188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92237" y="398586"/>
            <a:ext cx="504980" cy="266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DF77BBA0-6197-4BCE-8F55-93D15CDEE344}"/>
              </a:ext>
            </a:extLst>
          </p:cNvPr>
          <p:cNvCxnSpPr/>
          <p:nvPr/>
        </p:nvCxnSpPr>
        <p:spPr>
          <a:xfrm>
            <a:off x="0" y="6508126"/>
            <a:ext cx="9144000" cy="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69B0BE2-7175-496D-AD6B-A1C6C2DC9E35}"/>
              </a:ext>
            </a:extLst>
          </p:cNvPr>
          <p:cNvSpPr txBox="1"/>
          <p:nvPr/>
        </p:nvSpPr>
        <p:spPr>
          <a:xfrm>
            <a:off x="113713" y="6559061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Consolas" panose="020B0609020204030204" pitchFamily="49" charset="0"/>
              </a:rPr>
              <a:t>BUS</a:t>
            </a:r>
            <a:endParaRPr lang="zh-CN" altLang="en-US" sz="900" dirty="0">
              <a:latin typeface="Consolas" panose="020B0609020204030204" pitchFamily="49" charset="0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74BB39F-4773-4FDC-8450-BB5E784B2162}"/>
              </a:ext>
            </a:extLst>
          </p:cNvPr>
          <p:cNvCxnSpPr>
            <a:stCxn id="134" idx="2"/>
          </p:cNvCxnSpPr>
          <p:nvPr/>
        </p:nvCxnSpPr>
        <p:spPr>
          <a:xfrm flipH="1">
            <a:off x="111367" y="725712"/>
            <a:ext cx="1" cy="442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0E81D431-39DE-47FE-8562-3E68F2FFD121}"/>
              </a:ext>
            </a:extLst>
          </p:cNvPr>
          <p:cNvCxnSpPr/>
          <p:nvPr/>
        </p:nvCxnSpPr>
        <p:spPr>
          <a:xfrm>
            <a:off x="141577" y="5159970"/>
            <a:ext cx="292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1F4BEB06-D1D2-4177-920C-79237D80373D}"/>
              </a:ext>
            </a:extLst>
          </p:cNvPr>
          <p:cNvCxnSpPr>
            <a:stCxn id="4" idx="2"/>
          </p:cNvCxnSpPr>
          <p:nvPr/>
        </p:nvCxnSpPr>
        <p:spPr>
          <a:xfrm>
            <a:off x="1412631" y="468924"/>
            <a:ext cx="0" cy="290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11A87F43-288F-469F-AFA1-B6500F66C9A3}"/>
              </a:ext>
            </a:extLst>
          </p:cNvPr>
          <p:cNvCxnSpPr/>
          <p:nvPr/>
        </p:nvCxnSpPr>
        <p:spPr>
          <a:xfrm flipH="1">
            <a:off x="616635" y="759069"/>
            <a:ext cx="795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8068695-E3D1-43D7-A549-C7687A50219C}"/>
              </a:ext>
            </a:extLst>
          </p:cNvPr>
          <p:cNvCxnSpPr/>
          <p:nvPr/>
        </p:nvCxnSpPr>
        <p:spPr>
          <a:xfrm>
            <a:off x="616635" y="759069"/>
            <a:ext cx="0" cy="266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FF964723-62E9-488E-B3DD-9B8B699C7405}"/>
              </a:ext>
            </a:extLst>
          </p:cNvPr>
          <p:cNvCxnSpPr/>
          <p:nvPr/>
        </p:nvCxnSpPr>
        <p:spPr>
          <a:xfrm>
            <a:off x="1399330" y="759069"/>
            <a:ext cx="351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4DFAA603-F8E7-43DA-A41F-4220819BBAD0}"/>
              </a:ext>
            </a:extLst>
          </p:cNvPr>
          <p:cNvCxnSpPr/>
          <p:nvPr/>
        </p:nvCxnSpPr>
        <p:spPr>
          <a:xfrm flipH="1">
            <a:off x="616635" y="1576754"/>
            <a:ext cx="332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14814E8D-7749-46D2-A0D8-D2C319E25DEE}"/>
              </a:ext>
            </a:extLst>
          </p:cNvPr>
          <p:cNvCxnSpPr/>
          <p:nvPr/>
        </p:nvCxnSpPr>
        <p:spPr>
          <a:xfrm flipH="1">
            <a:off x="616635" y="3411414"/>
            <a:ext cx="319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B811244D-C4CA-4215-A643-029DF486D9DB}"/>
              </a:ext>
            </a:extLst>
          </p:cNvPr>
          <p:cNvCxnSpPr/>
          <p:nvPr/>
        </p:nvCxnSpPr>
        <p:spPr>
          <a:xfrm>
            <a:off x="2784231" y="759069"/>
            <a:ext cx="0" cy="269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4E6453C4-2494-4267-B01D-E784BCED945A}"/>
              </a:ext>
            </a:extLst>
          </p:cNvPr>
          <p:cNvCxnSpPr/>
          <p:nvPr/>
        </p:nvCxnSpPr>
        <p:spPr>
          <a:xfrm flipH="1">
            <a:off x="2784231" y="1623646"/>
            <a:ext cx="24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B8DE6B2F-97AB-4500-BD2D-0F47D5EA40C9}"/>
              </a:ext>
            </a:extLst>
          </p:cNvPr>
          <p:cNvCxnSpPr/>
          <p:nvPr/>
        </p:nvCxnSpPr>
        <p:spPr>
          <a:xfrm flipH="1">
            <a:off x="2784231" y="3452446"/>
            <a:ext cx="24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46EA3297-6D7A-4027-B24D-DAF16A2F45BE}"/>
              </a:ext>
            </a:extLst>
          </p:cNvPr>
          <p:cNvCxnSpPr/>
          <p:nvPr/>
        </p:nvCxnSpPr>
        <p:spPr>
          <a:xfrm flipH="1">
            <a:off x="4911969" y="1596571"/>
            <a:ext cx="18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36AE2065-2EE2-4D73-B8FF-2F864B6A8416}"/>
              </a:ext>
            </a:extLst>
          </p:cNvPr>
          <p:cNvCxnSpPr/>
          <p:nvPr/>
        </p:nvCxnSpPr>
        <p:spPr>
          <a:xfrm flipH="1">
            <a:off x="4911969" y="3479521"/>
            <a:ext cx="182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B72D0AB5-FD95-4FF2-8166-3B59385ADE59}"/>
              </a:ext>
            </a:extLst>
          </p:cNvPr>
          <p:cNvCxnSpPr/>
          <p:nvPr/>
        </p:nvCxnSpPr>
        <p:spPr>
          <a:xfrm>
            <a:off x="4911969" y="759069"/>
            <a:ext cx="0" cy="272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0011B489-0670-4ABE-AAC1-1C71AFC85639}"/>
              </a:ext>
            </a:extLst>
          </p:cNvPr>
          <p:cNvCxnSpPr/>
          <p:nvPr/>
        </p:nvCxnSpPr>
        <p:spPr>
          <a:xfrm>
            <a:off x="949569" y="459014"/>
            <a:ext cx="0" cy="64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8D00F0DF-4704-4063-AA33-230A6F1A4B0F}"/>
              </a:ext>
            </a:extLst>
          </p:cNvPr>
          <p:cNvCxnSpPr/>
          <p:nvPr/>
        </p:nvCxnSpPr>
        <p:spPr>
          <a:xfrm>
            <a:off x="756139" y="1100023"/>
            <a:ext cx="193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B530ED1-E9B8-425C-8FA4-5FA9A8237125}"/>
              </a:ext>
            </a:extLst>
          </p:cNvPr>
          <p:cNvCxnSpPr/>
          <p:nvPr/>
        </p:nvCxnSpPr>
        <p:spPr>
          <a:xfrm>
            <a:off x="949569" y="1100023"/>
            <a:ext cx="530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BF9A4E32-91ED-4D41-8543-1D830B298760}"/>
              </a:ext>
            </a:extLst>
          </p:cNvPr>
          <p:cNvCxnSpPr/>
          <p:nvPr/>
        </p:nvCxnSpPr>
        <p:spPr>
          <a:xfrm>
            <a:off x="1480038" y="1100023"/>
            <a:ext cx="0" cy="7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6DA7EBCE-BAC8-4104-A4C0-53D07A424CE9}"/>
              </a:ext>
            </a:extLst>
          </p:cNvPr>
          <p:cNvCxnSpPr/>
          <p:nvPr/>
        </p:nvCxnSpPr>
        <p:spPr>
          <a:xfrm>
            <a:off x="756139" y="1100023"/>
            <a:ext cx="0" cy="183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D60CE38-C5D4-4A02-AC10-5B2B9CA9C544}"/>
              </a:ext>
            </a:extLst>
          </p:cNvPr>
          <p:cNvCxnSpPr/>
          <p:nvPr/>
        </p:nvCxnSpPr>
        <p:spPr>
          <a:xfrm>
            <a:off x="756139" y="2936978"/>
            <a:ext cx="710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3ACBBA27-91C8-4D99-B7D8-99933FA521C6}"/>
              </a:ext>
            </a:extLst>
          </p:cNvPr>
          <p:cNvCxnSpPr/>
          <p:nvPr/>
        </p:nvCxnSpPr>
        <p:spPr>
          <a:xfrm>
            <a:off x="1466737" y="2936978"/>
            <a:ext cx="0" cy="7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9" name="墨迹 268">
                <a:extLst>
                  <a:ext uri="{FF2B5EF4-FFF2-40B4-BE49-F238E27FC236}">
                    <a16:creationId xmlns:a16="http://schemas.microsoft.com/office/drawing/2014/main" id="{0345F53E-FA69-49CE-9C66-F01B36E9563F}"/>
                  </a:ext>
                </a:extLst>
              </p14:cNvPr>
              <p14:cNvContentPartPr/>
              <p14:nvPr/>
            </p14:nvContentPartPr>
            <p14:xfrm>
              <a:off x="949375" y="1101775"/>
              <a:ext cx="360" cy="360"/>
            </p14:xfrm>
          </p:contentPart>
        </mc:Choice>
        <mc:Fallback>
          <p:pic>
            <p:nvPicPr>
              <p:cNvPr id="269" name="墨迹 268">
                <a:extLst>
                  <a:ext uri="{FF2B5EF4-FFF2-40B4-BE49-F238E27FC236}">
                    <a16:creationId xmlns:a16="http://schemas.microsoft.com/office/drawing/2014/main" id="{0345F53E-FA69-49CE-9C66-F01B36E95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375" y="10841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0" name="墨迹 269">
                <a:extLst>
                  <a:ext uri="{FF2B5EF4-FFF2-40B4-BE49-F238E27FC236}">
                    <a16:creationId xmlns:a16="http://schemas.microsoft.com/office/drawing/2014/main" id="{6A6DFE2A-C8CD-4937-A972-12FEA219E485}"/>
                  </a:ext>
                </a:extLst>
              </p14:cNvPr>
              <p14:cNvContentPartPr/>
              <p14:nvPr/>
            </p14:nvContentPartPr>
            <p14:xfrm>
              <a:off x="1412335" y="755815"/>
              <a:ext cx="360" cy="360"/>
            </p14:xfrm>
          </p:contentPart>
        </mc:Choice>
        <mc:Fallback>
          <p:pic>
            <p:nvPicPr>
              <p:cNvPr id="270" name="墨迹 269">
                <a:extLst>
                  <a:ext uri="{FF2B5EF4-FFF2-40B4-BE49-F238E27FC236}">
                    <a16:creationId xmlns:a16="http://schemas.microsoft.com/office/drawing/2014/main" id="{6A6DFE2A-C8CD-4937-A972-12FEA219E4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4335" y="7381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1" name="墨迹 270">
                <a:extLst>
                  <a:ext uri="{FF2B5EF4-FFF2-40B4-BE49-F238E27FC236}">
                    <a16:creationId xmlns:a16="http://schemas.microsoft.com/office/drawing/2014/main" id="{0CA9484F-984F-4815-8598-D7EE9634F115}"/>
                  </a:ext>
                </a:extLst>
              </p14:cNvPr>
              <p14:cNvContentPartPr/>
              <p14:nvPr/>
            </p14:nvContentPartPr>
            <p14:xfrm>
              <a:off x="2778175" y="761575"/>
              <a:ext cx="360" cy="360"/>
            </p14:xfrm>
          </p:contentPart>
        </mc:Choice>
        <mc:Fallback>
          <p:pic>
            <p:nvPicPr>
              <p:cNvPr id="271" name="墨迹 270">
                <a:extLst>
                  <a:ext uri="{FF2B5EF4-FFF2-40B4-BE49-F238E27FC236}">
                    <a16:creationId xmlns:a16="http://schemas.microsoft.com/office/drawing/2014/main" id="{0CA9484F-984F-4815-8598-D7EE9634F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0175" y="7439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2" name="墨迹 271">
                <a:extLst>
                  <a:ext uri="{FF2B5EF4-FFF2-40B4-BE49-F238E27FC236}">
                    <a16:creationId xmlns:a16="http://schemas.microsoft.com/office/drawing/2014/main" id="{5A8C77CE-5D3D-4E80-BB93-B50E62DDE5C3}"/>
                  </a:ext>
                </a:extLst>
              </p14:cNvPr>
              <p14:cNvContentPartPr/>
              <p14:nvPr/>
            </p14:nvContentPartPr>
            <p14:xfrm>
              <a:off x="2790055" y="1623415"/>
              <a:ext cx="360" cy="360"/>
            </p14:xfrm>
          </p:contentPart>
        </mc:Choice>
        <mc:Fallback>
          <p:pic>
            <p:nvPicPr>
              <p:cNvPr id="272" name="墨迹 271">
                <a:extLst>
                  <a:ext uri="{FF2B5EF4-FFF2-40B4-BE49-F238E27FC236}">
                    <a16:creationId xmlns:a16="http://schemas.microsoft.com/office/drawing/2014/main" id="{5A8C77CE-5D3D-4E80-BB93-B50E62DDE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055" y="16054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F1E16CE6-6399-41A7-89F6-EFA81AD0D5A4}"/>
                  </a:ext>
                </a:extLst>
              </p14:cNvPr>
              <p14:cNvContentPartPr/>
              <p14:nvPr/>
            </p14:nvContentPartPr>
            <p14:xfrm>
              <a:off x="4917655" y="1600015"/>
              <a:ext cx="360" cy="360"/>
            </p14:xfrm>
          </p:contentPart>
        </mc:Choice>
        <mc:Fallback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F1E16CE6-6399-41A7-89F6-EFA81AD0D5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9655" y="15820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4" name="墨迹 273">
                <a:extLst>
                  <a:ext uri="{FF2B5EF4-FFF2-40B4-BE49-F238E27FC236}">
                    <a16:creationId xmlns:a16="http://schemas.microsoft.com/office/drawing/2014/main" id="{747C668E-34CA-4348-A6B5-1CA16A877914}"/>
                  </a:ext>
                </a:extLst>
              </p14:cNvPr>
              <p14:cNvContentPartPr/>
              <p14:nvPr/>
            </p14:nvContentPartPr>
            <p14:xfrm>
              <a:off x="615295" y="1576615"/>
              <a:ext cx="360" cy="360"/>
            </p14:xfrm>
          </p:contentPart>
        </mc:Choice>
        <mc:Fallback>
          <p:pic>
            <p:nvPicPr>
              <p:cNvPr id="274" name="墨迹 273">
                <a:extLst>
                  <a:ext uri="{FF2B5EF4-FFF2-40B4-BE49-F238E27FC236}">
                    <a16:creationId xmlns:a16="http://schemas.microsoft.com/office/drawing/2014/main" id="{747C668E-34CA-4348-A6B5-1CA16A8779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295" y="15586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5" name="墨迹 274">
                <a:extLst>
                  <a:ext uri="{FF2B5EF4-FFF2-40B4-BE49-F238E27FC236}">
                    <a16:creationId xmlns:a16="http://schemas.microsoft.com/office/drawing/2014/main" id="{6E629731-3492-40E0-9A05-7D489C3C1549}"/>
                  </a:ext>
                </a:extLst>
              </p14:cNvPr>
              <p14:cNvContentPartPr/>
              <p14:nvPr/>
            </p14:nvContentPartPr>
            <p14:xfrm>
              <a:off x="615295" y="667975"/>
              <a:ext cx="360" cy="360"/>
            </p14:xfrm>
          </p:contentPart>
        </mc:Choice>
        <mc:Fallback>
          <p:pic>
            <p:nvPicPr>
              <p:cNvPr id="275" name="墨迹 274">
                <a:extLst>
                  <a:ext uri="{FF2B5EF4-FFF2-40B4-BE49-F238E27FC236}">
                    <a16:creationId xmlns:a16="http://schemas.microsoft.com/office/drawing/2014/main" id="{6E629731-3492-40E0-9A05-7D489C3C1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295" y="6499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6" name="墨迹 275">
                <a:extLst>
                  <a:ext uri="{FF2B5EF4-FFF2-40B4-BE49-F238E27FC236}">
                    <a16:creationId xmlns:a16="http://schemas.microsoft.com/office/drawing/2014/main" id="{A3A04F8D-B235-4A2F-B390-74BD5168DF6A}"/>
                  </a:ext>
                </a:extLst>
              </p14:cNvPr>
              <p14:cNvContentPartPr/>
              <p14:nvPr/>
            </p14:nvContentPartPr>
            <p14:xfrm>
              <a:off x="2233135" y="667975"/>
              <a:ext cx="360" cy="360"/>
            </p14:xfrm>
          </p:contentPart>
        </mc:Choice>
        <mc:Fallback>
          <p:pic>
            <p:nvPicPr>
              <p:cNvPr id="276" name="墨迹 275">
                <a:extLst>
                  <a:ext uri="{FF2B5EF4-FFF2-40B4-BE49-F238E27FC236}">
                    <a16:creationId xmlns:a16="http://schemas.microsoft.com/office/drawing/2014/main" id="{A3A04F8D-B235-4A2F-B390-74BD5168D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135" y="64997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80" name="矩形 279">
            <a:extLst>
              <a:ext uri="{FF2B5EF4-FFF2-40B4-BE49-F238E27FC236}">
                <a16:creationId xmlns:a16="http://schemas.microsoft.com/office/drawing/2014/main" id="{842BB3EF-B81E-4126-920F-17CAB48F73AA}"/>
              </a:ext>
            </a:extLst>
          </p:cNvPr>
          <p:cNvSpPr/>
          <p:nvPr/>
        </p:nvSpPr>
        <p:spPr>
          <a:xfrm>
            <a:off x="1780895" y="2525528"/>
            <a:ext cx="119750" cy="245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FEDBC6A8-6AAA-42EA-B09D-8584ADC1A708}"/>
              </a:ext>
            </a:extLst>
          </p:cNvPr>
          <p:cNvCxnSpPr>
            <a:endCxn id="280" idx="1"/>
          </p:cNvCxnSpPr>
          <p:nvPr/>
        </p:nvCxnSpPr>
        <p:spPr>
          <a:xfrm>
            <a:off x="1479498" y="2597959"/>
            <a:ext cx="306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DF8F9949-A222-4CE6-8F66-25A310FEEC21}"/>
              </a:ext>
            </a:extLst>
          </p:cNvPr>
          <p:cNvCxnSpPr>
            <a:cxnSpLocks/>
          </p:cNvCxnSpPr>
          <p:nvPr/>
        </p:nvCxnSpPr>
        <p:spPr>
          <a:xfrm>
            <a:off x="755599" y="2720690"/>
            <a:ext cx="1028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>
            <a:extLst>
              <a:ext uri="{FF2B5EF4-FFF2-40B4-BE49-F238E27FC236}">
                <a16:creationId xmlns:a16="http://schemas.microsoft.com/office/drawing/2014/main" id="{F7BDA170-7D5D-4DD3-AAC2-D6391B0F8DC7}"/>
              </a:ext>
            </a:extLst>
          </p:cNvPr>
          <p:cNvSpPr/>
          <p:nvPr/>
        </p:nvSpPr>
        <p:spPr>
          <a:xfrm>
            <a:off x="3951721" y="2508960"/>
            <a:ext cx="129011" cy="20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&amp;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3D18ADEB-6E63-4CA5-B1AF-6806A384270B}"/>
              </a:ext>
            </a:extLst>
          </p:cNvPr>
          <p:cNvCxnSpPr>
            <a:cxnSpLocks/>
          </p:cNvCxnSpPr>
          <p:nvPr/>
        </p:nvCxnSpPr>
        <p:spPr>
          <a:xfrm>
            <a:off x="3561779" y="2578142"/>
            <a:ext cx="38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84D1DF48-CEE0-4E12-A0EC-0D4DCEEDD91B}"/>
              </a:ext>
            </a:extLst>
          </p:cNvPr>
          <p:cNvCxnSpPr>
            <a:stCxn id="280" idx="3"/>
            <a:endCxn id="302" idx="2"/>
          </p:cNvCxnSpPr>
          <p:nvPr/>
        </p:nvCxnSpPr>
        <p:spPr>
          <a:xfrm>
            <a:off x="1900645" y="2648344"/>
            <a:ext cx="2042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12E274D3-C61E-411A-AE73-B7D98DF3AAA3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4080732" y="2612862"/>
            <a:ext cx="35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>
            <a:extLst>
              <a:ext uri="{FF2B5EF4-FFF2-40B4-BE49-F238E27FC236}">
                <a16:creationId xmlns:a16="http://schemas.microsoft.com/office/drawing/2014/main" id="{381795E8-8349-4DC9-B127-CC85BA7782BC}"/>
              </a:ext>
            </a:extLst>
          </p:cNvPr>
          <p:cNvSpPr txBox="1"/>
          <p:nvPr/>
        </p:nvSpPr>
        <p:spPr>
          <a:xfrm>
            <a:off x="3996880" y="2322744"/>
            <a:ext cx="3930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>
                <a:latin typeface="Consolas" panose="020B0609020204030204" pitchFamily="49" charset="0"/>
              </a:rPr>
              <a:t>Hit_a</a:t>
            </a:r>
            <a:endParaRPr lang="zh-CN" altLang="en-US" sz="600" dirty="0">
              <a:latin typeface="Consolas" panose="020B0609020204030204" pitchFamily="49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BD75AB1-D209-4463-BDC7-88789D72D8C5}"/>
              </a:ext>
            </a:extLst>
          </p:cNvPr>
          <p:cNvSpPr/>
          <p:nvPr/>
        </p:nvSpPr>
        <p:spPr>
          <a:xfrm>
            <a:off x="1773286" y="4222556"/>
            <a:ext cx="119750" cy="245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B2C0ECF2-2E8D-451D-883B-DDCA6BBF0D53}"/>
              </a:ext>
            </a:extLst>
          </p:cNvPr>
          <p:cNvSpPr/>
          <p:nvPr/>
        </p:nvSpPr>
        <p:spPr>
          <a:xfrm>
            <a:off x="3944112" y="4205988"/>
            <a:ext cx="129011" cy="207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&amp;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0F1A4385-41BC-4215-B692-91A73A3569D0}"/>
              </a:ext>
            </a:extLst>
          </p:cNvPr>
          <p:cNvCxnSpPr>
            <a:endCxn id="322" idx="1"/>
          </p:cNvCxnSpPr>
          <p:nvPr/>
        </p:nvCxnSpPr>
        <p:spPr>
          <a:xfrm>
            <a:off x="3560883" y="4275292"/>
            <a:ext cx="38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4484239D-F3AA-46E8-A932-2919942CF9A5}"/>
              </a:ext>
            </a:extLst>
          </p:cNvPr>
          <p:cNvCxnSpPr>
            <a:endCxn id="321" idx="0"/>
          </p:cNvCxnSpPr>
          <p:nvPr/>
        </p:nvCxnSpPr>
        <p:spPr>
          <a:xfrm>
            <a:off x="1466737" y="4275292"/>
            <a:ext cx="30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>
            <a:extLst>
              <a:ext uri="{FF2B5EF4-FFF2-40B4-BE49-F238E27FC236}">
                <a16:creationId xmlns:a16="http://schemas.microsoft.com/office/drawing/2014/main" id="{A8DCA869-B10C-42A5-8222-FFC5EA77B998}"/>
              </a:ext>
            </a:extLst>
          </p:cNvPr>
          <p:cNvCxnSpPr/>
          <p:nvPr/>
        </p:nvCxnSpPr>
        <p:spPr>
          <a:xfrm>
            <a:off x="756139" y="2936978"/>
            <a:ext cx="0" cy="147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E13360DE-7160-4A1E-9F47-73FDF2828B6C}"/>
              </a:ext>
            </a:extLst>
          </p:cNvPr>
          <p:cNvCxnSpPr>
            <a:endCxn id="321" idx="2"/>
          </p:cNvCxnSpPr>
          <p:nvPr/>
        </p:nvCxnSpPr>
        <p:spPr>
          <a:xfrm>
            <a:off x="756920" y="4414520"/>
            <a:ext cx="101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C1C141E4-2CC9-4533-AA23-2F523639EFE8}"/>
              </a:ext>
            </a:extLst>
          </p:cNvPr>
          <p:cNvCxnSpPr>
            <a:stCxn id="321" idx="3"/>
            <a:endCxn id="322" idx="1"/>
          </p:cNvCxnSpPr>
          <p:nvPr/>
        </p:nvCxnSpPr>
        <p:spPr>
          <a:xfrm flipV="1">
            <a:off x="1893036" y="4343400"/>
            <a:ext cx="2054124" cy="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7D23CC41-4231-4F6E-88C4-88FA2FC839EE}"/>
              </a:ext>
            </a:extLst>
          </p:cNvPr>
          <p:cNvCxnSpPr>
            <a:cxnSpLocks/>
          </p:cNvCxnSpPr>
          <p:nvPr/>
        </p:nvCxnSpPr>
        <p:spPr>
          <a:xfrm>
            <a:off x="4073123" y="4309890"/>
            <a:ext cx="35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本框 334">
            <a:extLst>
              <a:ext uri="{FF2B5EF4-FFF2-40B4-BE49-F238E27FC236}">
                <a16:creationId xmlns:a16="http://schemas.microsoft.com/office/drawing/2014/main" id="{5C98E929-D337-4166-858D-DCE9BB11E8C8}"/>
              </a:ext>
            </a:extLst>
          </p:cNvPr>
          <p:cNvSpPr txBox="1"/>
          <p:nvPr/>
        </p:nvSpPr>
        <p:spPr>
          <a:xfrm>
            <a:off x="4005665" y="4150235"/>
            <a:ext cx="3930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>
                <a:latin typeface="Consolas" panose="020B0609020204030204" pitchFamily="49" charset="0"/>
              </a:rPr>
              <a:t>Hit_b</a:t>
            </a:r>
            <a:endParaRPr lang="zh-CN" altLang="en-US" sz="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1" name="墨迹 340">
                <a:extLst>
                  <a:ext uri="{FF2B5EF4-FFF2-40B4-BE49-F238E27FC236}">
                    <a16:creationId xmlns:a16="http://schemas.microsoft.com/office/drawing/2014/main" id="{DBBCB55D-7527-41CC-B985-0930274E020C}"/>
                  </a:ext>
                </a:extLst>
              </p14:cNvPr>
              <p14:cNvContentPartPr/>
              <p14:nvPr/>
            </p14:nvContentPartPr>
            <p14:xfrm>
              <a:off x="761220" y="2728070"/>
              <a:ext cx="360" cy="360"/>
            </p14:xfrm>
          </p:contentPart>
        </mc:Choice>
        <mc:Fallback>
          <p:pic>
            <p:nvPicPr>
              <p:cNvPr id="341" name="墨迹 340">
                <a:extLst>
                  <a:ext uri="{FF2B5EF4-FFF2-40B4-BE49-F238E27FC236}">
                    <a16:creationId xmlns:a16="http://schemas.microsoft.com/office/drawing/2014/main" id="{DBBCB55D-7527-41CC-B985-0930274E0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220" y="27104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2" name="墨迹 341">
                <a:extLst>
                  <a:ext uri="{FF2B5EF4-FFF2-40B4-BE49-F238E27FC236}">
                    <a16:creationId xmlns:a16="http://schemas.microsoft.com/office/drawing/2014/main" id="{E6D683EF-2C5F-4657-8CF3-B7BBA1FFBD85}"/>
                  </a:ext>
                </a:extLst>
              </p14:cNvPr>
              <p14:cNvContentPartPr/>
              <p14:nvPr/>
            </p14:nvContentPartPr>
            <p14:xfrm>
              <a:off x="756720" y="2936160"/>
              <a:ext cx="360" cy="360"/>
            </p14:xfrm>
          </p:contentPart>
        </mc:Choice>
        <mc:Fallback>
          <p:pic>
            <p:nvPicPr>
              <p:cNvPr id="342" name="墨迹 341">
                <a:extLst>
                  <a:ext uri="{FF2B5EF4-FFF2-40B4-BE49-F238E27FC236}">
                    <a16:creationId xmlns:a16="http://schemas.microsoft.com/office/drawing/2014/main" id="{E6D683EF-2C5F-4657-8CF3-B7BBA1FFB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720" y="291816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44" name="矩形 343">
            <a:extLst>
              <a:ext uri="{FF2B5EF4-FFF2-40B4-BE49-F238E27FC236}">
                <a16:creationId xmlns:a16="http://schemas.microsoft.com/office/drawing/2014/main" id="{E4BC34B2-098E-4748-9DB8-70BC0A5A9A5F}"/>
              </a:ext>
            </a:extLst>
          </p:cNvPr>
          <p:cNvSpPr/>
          <p:nvPr/>
        </p:nvSpPr>
        <p:spPr>
          <a:xfrm>
            <a:off x="6085354" y="1877089"/>
            <a:ext cx="677788" cy="11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0 1 2 3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2501BD52-A806-45D3-8725-2805611B610E}"/>
              </a:ext>
            </a:extLst>
          </p:cNvPr>
          <p:cNvCxnSpPr>
            <a:stCxn id="344" idx="0"/>
            <a:endCxn id="10" idx="2"/>
          </p:cNvCxnSpPr>
          <p:nvPr/>
        </p:nvCxnSpPr>
        <p:spPr>
          <a:xfrm flipV="1">
            <a:off x="6424248" y="468923"/>
            <a:ext cx="0" cy="14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CF6054B9-9AF0-4438-83EF-077D9A175FED}"/>
              </a:ext>
            </a:extLst>
          </p:cNvPr>
          <p:cNvCxnSpPr/>
          <p:nvPr/>
        </p:nvCxnSpPr>
        <p:spPr>
          <a:xfrm>
            <a:off x="5624855" y="2487525"/>
            <a:ext cx="582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DF8A2B97-DF74-4CE1-B303-96CDA2DB68F0}"/>
              </a:ext>
            </a:extLst>
          </p:cNvPr>
          <p:cNvCxnSpPr/>
          <p:nvPr/>
        </p:nvCxnSpPr>
        <p:spPr>
          <a:xfrm flipV="1">
            <a:off x="6207760" y="199136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F8E68939-B1E2-424C-B90D-2F1431688DB0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988458"/>
            <a:ext cx="7032" cy="23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78B835DE-4901-483E-A40E-FF01DA3A6FF7}"/>
              </a:ext>
            </a:extLst>
          </p:cNvPr>
          <p:cNvCxnSpPr>
            <a:cxnSpLocks/>
          </p:cNvCxnSpPr>
          <p:nvPr/>
        </p:nvCxnSpPr>
        <p:spPr>
          <a:xfrm flipV="1">
            <a:off x="6497400" y="1988458"/>
            <a:ext cx="0" cy="35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3623A2DA-CF75-4DE2-B380-0A9125682708}"/>
              </a:ext>
            </a:extLst>
          </p:cNvPr>
          <p:cNvCxnSpPr>
            <a:cxnSpLocks/>
          </p:cNvCxnSpPr>
          <p:nvPr/>
        </p:nvCxnSpPr>
        <p:spPr>
          <a:xfrm flipV="1">
            <a:off x="6625416" y="1988458"/>
            <a:ext cx="0" cy="4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7C6C0295-4C72-4987-A606-647A66DD63C3}"/>
              </a:ext>
            </a:extLst>
          </p:cNvPr>
          <p:cNvCxnSpPr/>
          <p:nvPr/>
        </p:nvCxnSpPr>
        <p:spPr>
          <a:xfrm>
            <a:off x="5632704" y="4364736"/>
            <a:ext cx="73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904CEC67-5B26-4BAE-995B-45F032FB80DD}"/>
              </a:ext>
            </a:extLst>
          </p:cNvPr>
          <p:cNvCxnSpPr/>
          <p:nvPr/>
        </p:nvCxnSpPr>
        <p:spPr>
          <a:xfrm>
            <a:off x="5610557" y="5546830"/>
            <a:ext cx="886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文本框 377">
            <a:extLst>
              <a:ext uri="{FF2B5EF4-FFF2-40B4-BE49-F238E27FC236}">
                <a16:creationId xmlns:a16="http://schemas.microsoft.com/office/drawing/2014/main" id="{4CA49CC8-A821-4B06-81EC-332E0B531DB2}"/>
              </a:ext>
            </a:extLst>
          </p:cNvPr>
          <p:cNvSpPr txBox="1"/>
          <p:nvPr/>
        </p:nvSpPr>
        <p:spPr>
          <a:xfrm>
            <a:off x="6542569" y="645941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9AC92100-4E45-4B05-B0F8-61EBF17BF782}"/>
              </a:ext>
            </a:extLst>
          </p:cNvPr>
          <p:cNvSpPr/>
          <p:nvPr/>
        </p:nvSpPr>
        <p:spPr>
          <a:xfrm>
            <a:off x="5380421" y="838579"/>
            <a:ext cx="498230" cy="11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Consolas" panose="020B0609020204030204" pitchFamily="49" charset="0"/>
              </a:rPr>
              <a:t>0  1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5F7D00A7-5FDF-4540-906D-B19801A8A836}"/>
              </a:ext>
            </a:extLst>
          </p:cNvPr>
          <p:cNvCxnSpPr>
            <a:stCxn id="6" idx="2"/>
          </p:cNvCxnSpPr>
          <p:nvPr/>
        </p:nvCxnSpPr>
        <p:spPr>
          <a:xfrm>
            <a:off x="3083170" y="468924"/>
            <a:ext cx="7531" cy="24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01071673-E2AB-4FE3-B081-919DEC6BD240}"/>
              </a:ext>
            </a:extLst>
          </p:cNvPr>
          <p:cNvCxnSpPr>
            <a:cxnSpLocks/>
          </p:cNvCxnSpPr>
          <p:nvPr/>
        </p:nvCxnSpPr>
        <p:spPr>
          <a:xfrm>
            <a:off x="3090701" y="716280"/>
            <a:ext cx="245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8B7672F8-21F2-49F1-977A-01DA179977AB}"/>
              </a:ext>
            </a:extLst>
          </p:cNvPr>
          <p:cNvCxnSpPr>
            <a:cxnSpLocks/>
          </p:cNvCxnSpPr>
          <p:nvPr/>
        </p:nvCxnSpPr>
        <p:spPr>
          <a:xfrm>
            <a:off x="5545015" y="715108"/>
            <a:ext cx="0" cy="11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98DE28D-C934-4EDA-A4A8-5B67340A5056}"/>
              </a:ext>
            </a:extLst>
          </p:cNvPr>
          <p:cNvCxnSpPr/>
          <p:nvPr/>
        </p:nvCxnSpPr>
        <p:spPr>
          <a:xfrm>
            <a:off x="6625416" y="2209800"/>
            <a:ext cx="191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0FAA75D5-CBFD-40A7-9C14-84EAA4CC04F0}"/>
              </a:ext>
            </a:extLst>
          </p:cNvPr>
          <p:cNvCxnSpPr>
            <a:cxnSpLocks/>
          </p:cNvCxnSpPr>
          <p:nvPr/>
        </p:nvCxnSpPr>
        <p:spPr>
          <a:xfrm flipV="1">
            <a:off x="6816969" y="715108"/>
            <a:ext cx="0" cy="149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F73A8D2F-F3F1-4631-A561-BCEE2F052D71}"/>
              </a:ext>
            </a:extLst>
          </p:cNvPr>
          <p:cNvCxnSpPr>
            <a:cxnSpLocks/>
          </p:cNvCxnSpPr>
          <p:nvPr/>
        </p:nvCxnSpPr>
        <p:spPr>
          <a:xfrm flipH="1">
            <a:off x="5726724" y="715108"/>
            <a:ext cx="1090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26D112D8-E22F-4705-9770-FDA9D26C1AED}"/>
              </a:ext>
            </a:extLst>
          </p:cNvPr>
          <p:cNvCxnSpPr>
            <a:cxnSpLocks/>
          </p:cNvCxnSpPr>
          <p:nvPr/>
        </p:nvCxnSpPr>
        <p:spPr>
          <a:xfrm flipH="1">
            <a:off x="5724526" y="715108"/>
            <a:ext cx="1" cy="12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4" name="墨迹 403">
                <a:extLst>
                  <a:ext uri="{FF2B5EF4-FFF2-40B4-BE49-F238E27FC236}">
                    <a16:creationId xmlns:a16="http://schemas.microsoft.com/office/drawing/2014/main" id="{AB1E913D-44EC-4C7F-8699-5EC6F83867CE}"/>
                  </a:ext>
                </a:extLst>
              </p14:cNvPr>
              <p14:cNvContentPartPr/>
              <p14:nvPr/>
            </p14:nvContentPartPr>
            <p14:xfrm>
              <a:off x="6625230" y="2207520"/>
              <a:ext cx="360" cy="1080"/>
            </p14:xfrm>
          </p:contentPart>
        </mc:Choice>
        <mc:Fallback>
          <p:pic>
            <p:nvPicPr>
              <p:cNvPr id="404" name="墨迹 403">
                <a:extLst>
                  <a:ext uri="{FF2B5EF4-FFF2-40B4-BE49-F238E27FC236}">
                    <a16:creationId xmlns:a16="http://schemas.microsoft.com/office/drawing/2014/main" id="{AB1E913D-44EC-4C7F-8699-5EC6F83867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7590" y="2189880"/>
                <a:ext cx="36000" cy="36720"/>
              </a:xfrm>
              <a:prstGeom prst="rect">
                <a:avLst/>
              </a:prstGeom>
            </p:spPr>
          </p:pic>
        </mc:Fallback>
      </mc:AlternateContent>
      <p:cxnSp>
        <p:nvCxnSpPr>
          <p:cNvPr id="408" name="直接连接符 407">
            <a:extLst>
              <a:ext uri="{FF2B5EF4-FFF2-40B4-BE49-F238E27FC236}">
                <a16:creationId xmlns:a16="http://schemas.microsoft.com/office/drawing/2014/main" id="{CF12DFD8-3F74-4B6D-B6CD-2C96FD5DCC00}"/>
              </a:ext>
            </a:extLst>
          </p:cNvPr>
          <p:cNvCxnSpPr>
            <a:cxnSpLocks/>
          </p:cNvCxnSpPr>
          <p:nvPr/>
        </p:nvCxnSpPr>
        <p:spPr>
          <a:xfrm>
            <a:off x="5628055" y="952500"/>
            <a:ext cx="1" cy="24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D09988FB-D258-44A1-A5BB-5D69F17F57DE}"/>
              </a:ext>
            </a:extLst>
          </p:cNvPr>
          <p:cNvCxnSpPr>
            <a:cxnSpLocks/>
          </p:cNvCxnSpPr>
          <p:nvPr/>
        </p:nvCxnSpPr>
        <p:spPr>
          <a:xfrm>
            <a:off x="5624855" y="1173006"/>
            <a:ext cx="37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>
            <a:extLst>
              <a:ext uri="{FF2B5EF4-FFF2-40B4-BE49-F238E27FC236}">
                <a16:creationId xmlns:a16="http://schemas.microsoft.com/office/drawing/2014/main" id="{D906758C-651D-419D-B4DD-74B567EEEBFF}"/>
              </a:ext>
            </a:extLst>
          </p:cNvPr>
          <p:cNvCxnSpPr>
            <a:cxnSpLocks/>
          </p:cNvCxnSpPr>
          <p:nvPr/>
        </p:nvCxnSpPr>
        <p:spPr>
          <a:xfrm>
            <a:off x="5998464" y="1173006"/>
            <a:ext cx="0" cy="359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>
            <a:extLst>
              <a:ext uri="{FF2B5EF4-FFF2-40B4-BE49-F238E27FC236}">
                <a16:creationId xmlns:a16="http://schemas.microsoft.com/office/drawing/2014/main" id="{7D5523BC-8E77-4DE8-8278-48417F71A6A9}"/>
              </a:ext>
            </a:extLst>
          </p:cNvPr>
          <p:cNvCxnSpPr/>
          <p:nvPr/>
        </p:nvCxnSpPr>
        <p:spPr>
          <a:xfrm>
            <a:off x="5624855" y="3057491"/>
            <a:ext cx="37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082F5046-6737-49FA-AD7F-09388798D02D}"/>
              </a:ext>
            </a:extLst>
          </p:cNvPr>
          <p:cNvCxnSpPr>
            <a:cxnSpLocks/>
          </p:cNvCxnSpPr>
          <p:nvPr/>
        </p:nvCxnSpPr>
        <p:spPr>
          <a:xfrm flipH="1">
            <a:off x="5610557" y="4764867"/>
            <a:ext cx="39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5" name="墨迹 424">
                <a:extLst>
                  <a:ext uri="{FF2B5EF4-FFF2-40B4-BE49-F238E27FC236}">
                    <a16:creationId xmlns:a16="http://schemas.microsoft.com/office/drawing/2014/main" id="{6DF66E80-6549-470A-AFFA-DF2BA283BA63}"/>
                  </a:ext>
                </a:extLst>
              </p14:cNvPr>
              <p14:cNvContentPartPr/>
              <p14:nvPr/>
            </p14:nvContentPartPr>
            <p14:xfrm>
              <a:off x="5627145" y="1171455"/>
              <a:ext cx="360" cy="360"/>
            </p14:xfrm>
          </p:contentPart>
        </mc:Choice>
        <mc:Fallback>
          <p:pic>
            <p:nvPicPr>
              <p:cNvPr id="425" name="墨迹 424">
                <a:extLst>
                  <a:ext uri="{FF2B5EF4-FFF2-40B4-BE49-F238E27FC236}">
                    <a16:creationId xmlns:a16="http://schemas.microsoft.com/office/drawing/2014/main" id="{6DF66E80-6549-470A-AFFA-DF2BA283B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9145" y="11534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6" name="墨迹 425">
                <a:extLst>
                  <a:ext uri="{FF2B5EF4-FFF2-40B4-BE49-F238E27FC236}">
                    <a16:creationId xmlns:a16="http://schemas.microsoft.com/office/drawing/2014/main" id="{52D99CC7-376A-41A5-8DBF-C37414FE4E04}"/>
                  </a:ext>
                </a:extLst>
              </p14:cNvPr>
              <p14:cNvContentPartPr/>
              <p14:nvPr/>
            </p14:nvContentPartPr>
            <p14:xfrm>
              <a:off x="5996700" y="3060380"/>
              <a:ext cx="360" cy="360"/>
            </p14:xfrm>
          </p:contentPart>
        </mc:Choice>
        <mc:Fallback>
          <p:pic>
            <p:nvPicPr>
              <p:cNvPr id="426" name="墨迹 425">
                <a:extLst>
                  <a:ext uri="{FF2B5EF4-FFF2-40B4-BE49-F238E27FC236}">
                    <a16:creationId xmlns:a16="http://schemas.microsoft.com/office/drawing/2014/main" id="{52D99CC7-376A-41A5-8DBF-C37414FE4E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060" y="304274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46CF3E65-3F6F-4D34-8912-27DC5BB136D8}"/>
              </a:ext>
            </a:extLst>
          </p:cNvPr>
          <p:cNvCxnSpPr/>
          <p:nvPr/>
        </p:nvCxnSpPr>
        <p:spPr>
          <a:xfrm>
            <a:off x="5152292" y="468923"/>
            <a:ext cx="0" cy="42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4696674A-0926-4B57-91E0-AED979BC1406}"/>
              </a:ext>
            </a:extLst>
          </p:cNvPr>
          <p:cNvCxnSpPr/>
          <p:nvPr/>
        </p:nvCxnSpPr>
        <p:spPr>
          <a:xfrm>
            <a:off x="5152292" y="894263"/>
            <a:ext cx="21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4918A8F5-9B2E-46AB-AA70-C012EE1657A4}"/>
              </a:ext>
            </a:extLst>
          </p:cNvPr>
          <p:cNvCxnSpPr>
            <a:cxnSpLocks/>
          </p:cNvCxnSpPr>
          <p:nvPr/>
        </p:nvCxnSpPr>
        <p:spPr>
          <a:xfrm>
            <a:off x="949375" y="2821940"/>
            <a:ext cx="4608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5757D535-8933-4E63-9D5C-9F81E9C265F5}"/>
              </a:ext>
            </a:extLst>
          </p:cNvPr>
          <p:cNvCxnSpPr>
            <a:endCxn id="39" idx="1"/>
          </p:cNvCxnSpPr>
          <p:nvPr/>
        </p:nvCxnSpPr>
        <p:spPr>
          <a:xfrm flipV="1">
            <a:off x="949375" y="2072640"/>
            <a:ext cx="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>
            <a:extLst>
              <a:ext uri="{FF2B5EF4-FFF2-40B4-BE49-F238E27FC236}">
                <a16:creationId xmlns:a16="http://schemas.microsoft.com/office/drawing/2014/main" id="{30D04276-FBE9-4942-A234-706EF729F401}"/>
              </a:ext>
            </a:extLst>
          </p:cNvPr>
          <p:cNvCxnSpPr>
            <a:endCxn id="63" idx="1"/>
          </p:cNvCxnSpPr>
          <p:nvPr/>
        </p:nvCxnSpPr>
        <p:spPr>
          <a:xfrm flipV="1">
            <a:off x="3030415" y="2118360"/>
            <a:ext cx="0" cy="70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>
            <a:extLst>
              <a:ext uri="{FF2B5EF4-FFF2-40B4-BE49-F238E27FC236}">
                <a16:creationId xmlns:a16="http://schemas.microsoft.com/office/drawing/2014/main" id="{99D51F0E-73A0-463B-9B12-D41F8FD0125E}"/>
              </a:ext>
            </a:extLst>
          </p:cNvPr>
          <p:cNvCxnSpPr>
            <a:endCxn id="119" idx="1"/>
          </p:cNvCxnSpPr>
          <p:nvPr/>
        </p:nvCxnSpPr>
        <p:spPr>
          <a:xfrm flipV="1">
            <a:off x="5094387" y="2089785"/>
            <a:ext cx="0" cy="732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文本框 453">
            <a:extLst>
              <a:ext uri="{FF2B5EF4-FFF2-40B4-BE49-F238E27FC236}">
                <a16:creationId xmlns:a16="http://schemas.microsoft.com/office/drawing/2014/main" id="{07689899-67FF-4BC6-B828-FF098A5CBFD2}"/>
              </a:ext>
            </a:extLst>
          </p:cNvPr>
          <p:cNvSpPr txBox="1"/>
          <p:nvPr/>
        </p:nvSpPr>
        <p:spPr>
          <a:xfrm>
            <a:off x="5123401" y="2654133"/>
            <a:ext cx="4764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err="1">
                <a:latin typeface="Consolas" panose="020B0609020204030204" pitchFamily="49" charset="0"/>
              </a:rPr>
              <a:t>write_a</a:t>
            </a:r>
            <a:endParaRPr lang="zh-CN" altLang="en-US" sz="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5" name="墨迹 454">
                <a:extLst>
                  <a:ext uri="{FF2B5EF4-FFF2-40B4-BE49-F238E27FC236}">
                    <a16:creationId xmlns:a16="http://schemas.microsoft.com/office/drawing/2014/main" id="{C7B027E7-C594-49ED-BF23-9EFDE14AC97A}"/>
                  </a:ext>
                </a:extLst>
              </p14:cNvPr>
              <p14:cNvContentPartPr/>
              <p14:nvPr/>
            </p14:nvContentPartPr>
            <p14:xfrm>
              <a:off x="-1324745" y="832135"/>
              <a:ext cx="360" cy="2520"/>
            </p14:xfrm>
          </p:contentPart>
        </mc:Choice>
        <mc:Fallback>
          <p:pic>
            <p:nvPicPr>
              <p:cNvPr id="455" name="墨迹 454">
                <a:extLst>
                  <a:ext uri="{FF2B5EF4-FFF2-40B4-BE49-F238E27FC236}">
                    <a16:creationId xmlns:a16="http://schemas.microsoft.com/office/drawing/2014/main" id="{C7B027E7-C594-49ED-BF23-9EFDE14AC9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342745" y="814135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6" name="墨迹 455">
                <a:extLst>
                  <a:ext uri="{FF2B5EF4-FFF2-40B4-BE49-F238E27FC236}">
                    <a16:creationId xmlns:a16="http://schemas.microsoft.com/office/drawing/2014/main" id="{63E43A44-3FAE-4479-85B5-00C1D0ECD057}"/>
                  </a:ext>
                </a:extLst>
              </p14:cNvPr>
              <p14:cNvContentPartPr/>
              <p14:nvPr/>
            </p14:nvContentPartPr>
            <p14:xfrm>
              <a:off x="3030092" y="2825095"/>
              <a:ext cx="360" cy="360"/>
            </p14:xfrm>
          </p:contentPart>
        </mc:Choice>
        <mc:Fallback>
          <p:pic>
            <p:nvPicPr>
              <p:cNvPr id="456" name="墨迹 455">
                <a:extLst>
                  <a:ext uri="{FF2B5EF4-FFF2-40B4-BE49-F238E27FC236}">
                    <a16:creationId xmlns:a16="http://schemas.microsoft.com/office/drawing/2014/main" id="{63E43A44-3FAE-4479-85B5-00C1D0ECD0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2452" y="28070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7" name="墨迹 456">
                <a:extLst>
                  <a:ext uri="{FF2B5EF4-FFF2-40B4-BE49-F238E27FC236}">
                    <a16:creationId xmlns:a16="http://schemas.microsoft.com/office/drawing/2014/main" id="{DCAC5321-AB08-46F6-AC78-090BACA952AD}"/>
                  </a:ext>
                </a:extLst>
              </p14:cNvPr>
              <p14:cNvContentPartPr/>
              <p14:nvPr/>
            </p14:nvContentPartPr>
            <p14:xfrm>
              <a:off x="5093612" y="2825095"/>
              <a:ext cx="360" cy="360"/>
            </p14:xfrm>
          </p:contentPart>
        </mc:Choice>
        <mc:Fallback>
          <p:pic>
            <p:nvPicPr>
              <p:cNvPr id="457" name="墨迹 456">
                <a:extLst>
                  <a:ext uri="{FF2B5EF4-FFF2-40B4-BE49-F238E27FC236}">
                    <a16:creationId xmlns:a16="http://schemas.microsoft.com/office/drawing/2014/main" id="{DCAC5321-AB08-46F6-AC78-090BACA95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5612" y="280709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03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133</Words>
  <Application>Microsoft Office PowerPoint</Application>
  <PresentationFormat>全屏显示(4:3)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Thimble Liu</dc:creator>
  <cp:lastModifiedBy>Thimble Liu</cp:lastModifiedBy>
  <cp:revision>1</cp:revision>
  <dcterms:created xsi:type="dcterms:W3CDTF">2020-10-22T11:19:06Z</dcterms:created>
  <dcterms:modified xsi:type="dcterms:W3CDTF">2020-10-23T06:14:49Z</dcterms:modified>
</cp:coreProperties>
</file>