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105150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014030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115691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000581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030743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476451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807267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532838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679652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020373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942028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096564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9295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6142511"/>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479536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240459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1195238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395363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237182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412259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144117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390135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145254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932050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733926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327532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9058436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  k.Dilip kumar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122201255</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44987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22398761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40163212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06978298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066800" y="1600200"/>
            <a:ext cx="746760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8020315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4687754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9791223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18634503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949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65999873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94572218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20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82640279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3006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97786007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990600" y="1717928"/>
            <a:ext cx="9525000" cy="1548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6724772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2024-09-11T06:30:01Z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