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919" r:id="rId3"/>
    <p:sldId id="920" r:id="rId4"/>
    <p:sldId id="921" r:id="rId5"/>
    <p:sldId id="923" r:id="rId6"/>
    <p:sldId id="924" r:id="rId7"/>
    <p:sldId id="929" r:id="rId8"/>
    <p:sldId id="925" r:id="rId9"/>
    <p:sldId id="926" r:id="rId10"/>
    <p:sldId id="927" r:id="rId11"/>
    <p:sldId id="930" r:id="rId12"/>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2540" autoAdjust="0"/>
  </p:normalViewPr>
  <p:slideViewPr>
    <p:cSldViewPr snapToGrid="0">
      <p:cViewPr varScale="1">
        <p:scale>
          <a:sx n="80" d="100"/>
          <a:sy n="80" d="100"/>
        </p:scale>
        <p:origin x="80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DFF7B-7876-476D-9817-44EEECDE7C77}" type="datetimeFigureOut">
              <a:rPr lang="en-IN" smtClean="0"/>
              <a:t>23-05-2025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DFC35-57B6-4606-A2D9-F0222A5C8A74}" type="slidenum">
              <a:rPr lang="en-IN" smtClean="0"/>
              <a:t>‹#›</a:t>
            </a:fld>
            <a:endParaRPr lang="en-IN"/>
          </a:p>
        </p:txBody>
      </p:sp>
    </p:spTree>
    <p:extLst>
      <p:ext uri="{BB962C8B-B14F-4D97-AF65-F5344CB8AC3E}">
        <p14:creationId xmlns:p14="http://schemas.microsoft.com/office/powerpoint/2010/main" val="3923597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1DFC35-57B6-4606-A2D9-F0222A5C8A74}" type="slidenum">
              <a:rPr lang="en-IN" smtClean="0"/>
              <a:t>2</a:t>
            </a:fld>
            <a:endParaRPr lang="en-IN"/>
          </a:p>
        </p:txBody>
      </p:sp>
    </p:spTree>
    <p:extLst>
      <p:ext uri="{BB962C8B-B14F-4D97-AF65-F5344CB8AC3E}">
        <p14:creationId xmlns:p14="http://schemas.microsoft.com/office/powerpoint/2010/main" val="1161587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7" name="Title 6"/>
          <p:cNvSpPr>
            <a:spLocks noGrp="1"/>
          </p:cNvSpPr>
          <p:nvPr>
            <p:ph type="title"/>
          </p:nvPr>
        </p:nvSpPr>
        <p:spPr/>
        <p:txBody>
          <a:bodyPr/>
          <a:lstStyle/>
          <a:p>
            <a:r>
              <a:rPr lang="en-US"/>
              <a:t>Click to edit Master title style</a:t>
            </a:r>
            <a:endParaRPr lang="en-IN"/>
          </a:p>
        </p:txBody>
      </p:sp>
      <p:sp>
        <p:nvSpPr>
          <p:cNvPr id="2" name="Date Placeholder 3">
            <a:extLst>
              <a:ext uri="{FF2B5EF4-FFF2-40B4-BE49-F238E27FC236}">
                <a16:creationId xmlns:a16="http://schemas.microsoft.com/office/drawing/2014/main" id="{D979A335-BFB9-AAF4-8BAA-F6AA4FD1DDC2}"/>
              </a:ext>
            </a:extLst>
          </p:cNvPr>
          <p:cNvSpPr>
            <a:spLocks noGrp="1"/>
          </p:cNvSpPr>
          <p:nvPr>
            <p:ph type="dt" sz="half" idx="10"/>
          </p:nvPr>
        </p:nvSpPr>
        <p:spPr/>
        <p:txBody>
          <a:bodyPr/>
          <a:lstStyle>
            <a:lvl1pPr>
              <a:defRPr/>
            </a:lvl1pPr>
          </a:lstStyle>
          <a:p>
            <a:fld id="{689FF23B-171D-471C-BD36-2D0F3A67807C}" type="datetime1">
              <a:rPr lang="en-IN" smtClean="0"/>
              <a:t>23-05-2025</a:t>
            </a:fld>
            <a:endParaRPr lang="en-IN"/>
          </a:p>
        </p:txBody>
      </p:sp>
      <p:sp>
        <p:nvSpPr>
          <p:cNvPr id="4" name="Footer Placeholder 4">
            <a:extLst>
              <a:ext uri="{FF2B5EF4-FFF2-40B4-BE49-F238E27FC236}">
                <a16:creationId xmlns:a16="http://schemas.microsoft.com/office/drawing/2014/main" id="{724E6499-99E1-5E0A-F4D8-0B5071E41E9E}"/>
              </a:ext>
            </a:extLst>
          </p:cNvPr>
          <p:cNvSpPr>
            <a:spLocks noGrp="1"/>
          </p:cNvSpPr>
          <p:nvPr>
            <p:ph type="ftr" sz="quarter" idx="11"/>
          </p:nvPr>
        </p:nvSpPr>
        <p:spPr/>
        <p:txBody>
          <a:bodyPr/>
          <a:lstStyle>
            <a:lvl1pPr>
              <a:defRPr/>
            </a:lvl1pPr>
          </a:lstStyle>
          <a:p>
            <a:endParaRPr lang="en-IN"/>
          </a:p>
        </p:txBody>
      </p:sp>
      <p:sp>
        <p:nvSpPr>
          <p:cNvPr id="5" name="Slide Number Placeholder 5">
            <a:extLst>
              <a:ext uri="{FF2B5EF4-FFF2-40B4-BE49-F238E27FC236}">
                <a16:creationId xmlns:a16="http://schemas.microsoft.com/office/drawing/2014/main" id="{F4675483-2FD4-D24E-DADC-E63111D5D075}"/>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1907453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287074-245E-87F5-DFC8-F77FA4B66C09}"/>
              </a:ext>
            </a:extLst>
          </p:cNvPr>
          <p:cNvSpPr>
            <a:spLocks noGrp="1"/>
          </p:cNvSpPr>
          <p:nvPr>
            <p:ph type="dt" sz="half" idx="10"/>
          </p:nvPr>
        </p:nvSpPr>
        <p:spPr/>
        <p:txBody>
          <a:bodyPr/>
          <a:lstStyle>
            <a:lvl1pPr>
              <a:defRPr/>
            </a:lvl1pPr>
          </a:lstStyle>
          <a:p>
            <a:fld id="{107C52A0-4C51-420B-BF57-FAF0CD0E6621}" type="datetime1">
              <a:rPr lang="en-IN" smtClean="0"/>
              <a:t>23-05-2025</a:t>
            </a:fld>
            <a:endParaRPr lang="en-IN"/>
          </a:p>
        </p:txBody>
      </p:sp>
      <p:sp>
        <p:nvSpPr>
          <p:cNvPr id="5" name="Footer Placeholder 4">
            <a:extLst>
              <a:ext uri="{FF2B5EF4-FFF2-40B4-BE49-F238E27FC236}">
                <a16:creationId xmlns:a16="http://schemas.microsoft.com/office/drawing/2014/main" id="{21267015-6888-E53F-F21D-DC01C60BBFC1}"/>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211566B7-60AE-81B8-5DE4-D6BFD289C851}"/>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2501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34291"/>
            <a:ext cx="2628900" cy="544267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1" y="734291"/>
            <a:ext cx="7734300" cy="54426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CEEC42-DA93-168A-2B53-EF25A3731A49}"/>
              </a:ext>
            </a:extLst>
          </p:cNvPr>
          <p:cNvSpPr>
            <a:spLocks noGrp="1"/>
          </p:cNvSpPr>
          <p:nvPr>
            <p:ph type="dt" sz="half" idx="10"/>
          </p:nvPr>
        </p:nvSpPr>
        <p:spPr/>
        <p:txBody>
          <a:bodyPr/>
          <a:lstStyle>
            <a:lvl1pPr>
              <a:defRPr/>
            </a:lvl1pPr>
          </a:lstStyle>
          <a:p>
            <a:fld id="{4F72F860-3138-4D6D-8E16-7172FEACE899}" type="datetime1">
              <a:rPr lang="en-IN" smtClean="0"/>
              <a:t>23-05-2025</a:t>
            </a:fld>
            <a:endParaRPr lang="en-IN"/>
          </a:p>
        </p:txBody>
      </p:sp>
      <p:sp>
        <p:nvSpPr>
          <p:cNvPr id="5" name="Footer Placeholder 4">
            <a:extLst>
              <a:ext uri="{FF2B5EF4-FFF2-40B4-BE49-F238E27FC236}">
                <a16:creationId xmlns:a16="http://schemas.microsoft.com/office/drawing/2014/main" id="{7ACAB2B8-EC58-8D37-46A2-4312FBD9C99D}"/>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D490C8FE-9ACC-AEDE-88A1-C2C2CA5C850D}"/>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177860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D242E6-CFCB-473D-8DE4-DBEBF5C17537}"/>
              </a:ext>
            </a:extLst>
          </p:cNvPr>
          <p:cNvSpPr>
            <a:spLocks noGrp="1"/>
          </p:cNvSpPr>
          <p:nvPr>
            <p:ph type="dt" sz="half" idx="10"/>
          </p:nvPr>
        </p:nvSpPr>
        <p:spPr/>
        <p:txBody>
          <a:bodyPr/>
          <a:lstStyle>
            <a:lvl1pPr>
              <a:defRPr/>
            </a:lvl1pPr>
          </a:lstStyle>
          <a:p>
            <a:fld id="{1FC64AC5-3894-4FBB-8975-13EB1DB8DC29}" type="datetime1">
              <a:rPr lang="en-IN" smtClean="0"/>
              <a:t>23-05-2025</a:t>
            </a:fld>
            <a:endParaRPr lang="en-IN"/>
          </a:p>
        </p:txBody>
      </p:sp>
      <p:sp>
        <p:nvSpPr>
          <p:cNvPr id="5" name="Footer Placeholder 4">
            <a:extLst>
              <a:ext uri="{FF2B5EF4-FFF2-40B4-BE49-F238E27FC236}">
                <a16:creationId xmlns:a16="http://schemas.microsoft.com/office/drawing/2014/main" id="{6B3B7CD5-2550-DB8D-26F8-027AF7E19059}"/>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D7D6C51F-13A2-B94E-0452-050561AA0151}"/>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26179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855CF0-ABD6-66F1-67F5-836326ABE091}"/>
              </a:ext>
            </a:extLst>
          </p:cNvPr>
          <p:cNvSpPr>
            <a:spLocks noGrp="1"/>
          </p:cNvSpPr>
          <p:nvPr>
            <p:ph type="dt" sz="half" idx="10"/>
          </p:nvPr>
        </p:nvSpPr>
        <p:spPr/>
        <p:txBody>
          <a:bodyPr/>
          <a:lstStyle>
            <a:lvl1pPr>
              <a:defRPr/>
            </a:lvl1pPr>
          </a:lstStyle>
          <a:p>
            <a:fld id="{08C1E13E-385D-4576-A100-69A004E17DA6}" type="datetime1">
              <a:rPr lang="en-IN" smtClean="0"/>
              <a:t>23-05-2025</a:t>
            </a:fld>
            <a:endParaRPr lang="en-IN"/>
          </a:p>
        </p:txBody>
      </p:sp>
      <p:sp>
        <p:nvSpPr>
          <p:cNvPr id="5" name="Footer Placeholder 4">
            <a:extLst>
              <a:ext uri="{FF2B5EF4-FFF2-40B4-BE49-F238E27FC236}">
                <a16:creationId xmlns:a16="http://schemas.microsoft.com/office/drawing/2014/main" id="{B80945ED-DEA5-AD26-0679-3CCE60586D0B}"/>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D362C1ED-31B6-07E2-4040-23F46BA659DE}"/>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222302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4FF1E6-C3FD-8DC1-9688-6478CAF8464C}"/>
              </a:ext>
            </a:extLst>
          </p:cNvPr>
          <p:cNvSpPr>
            <a:spLocks noGrp="1"/>
          </p:cNvSpPr>
          <p:nvPr>
            <p:ph type="dt" sz="half" idx="10"/>
          </p:nvPr>
        </p:nvSpPr>
        <p:spPr/>
        <p:txBody>
          <a:bodyPr/>
          <a:lstStyle>
            <a:lvl1pPr>
              <a:defRPr/>
            </a:lvl1pPr>
          </a:lstStyle>
          <a:p>
            <a:fld id="{B4AA223D-2542-4258-9E8D-7AA5AD35F6CD}" type="datetime1">
              <a:rPr lang="en-IN" smtClean="0"/>
              <a:t>23-05-2025</a:t>
            </a:fld>
            <a:endParaRPr lang="en-IN"/>
          </a:p>
        </p:txBody>
      </p:sp>
      <p:sp>
        <p:nvSpPr>
          <p:cNvPr id="6" name="Footer Placeholder 5">
            <a:extLst>
              <a:ext uri="{FF2B5EF4-FFF2-40B4-BE49-F238E27FC236}">
                <a16:creationId xmlns:a16="http://schemas.microsoft.com/office/drawing/2014/main" id="{0C9A91A9-C2A8-B8FC-7EDD-9663FD0B181D}"/>
              </a:ext>
            </a:extLst>
          </p:cNvPr>
          <p:cNvSpPr>
            <a:spLocks noGrp="1"/>
          </p:cNvSpPr>
          <p:nvPr>
            <p:ph type="ftr" sz="quarter" idx="11"/>
          </p:nvPr>
        </p:nvSpPr>
        <p:spPr/>
        <p:txBody>
          <a:bodyPr/>
          <a:lstStyle>
            <a:lvl1pPr>
              <a:defRPr/>
            </a:lvl1pPr>
          </a:lstStyle>
          <a:p>
            <a:endParaRPr lang="en-IN"/>
          </a:p>
        </p:txBody>
      </p:sp>
      <p:sp>
        <p:nvSpPr>
          <p:cNvPr id="7" name="Slide Number Placeholder 6">
            <a:extLst>
              <a:ext uri="{FF2B5EF4-FFF2-40B4-BE49-F238E27FC236}">
                <a16:creationId xmlns:a16="http://schemas.microsoft.com/office/drawing/2014/main" id="{CBFE2D58-A2BD-6749-279B-7D28B387D1CF}"/>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1441987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66776"/>
            <a:ext cx="10515600" cy="823912"/>
          </a:xfrm>
        </p:spPr>
        <p:txBody>
          <a:bodyPr/>
          <a:lstStyle/>
          <a:p>
            <a:r>
              <a:rPr lang="en-US"/>
              <a:t>Click to edit Master title style</a:t>
            </a:r>
            <a:endParaRPr lang="en-I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A1B3C8-B474-4F6E-6BB3-FA075D69C204}"/>
              </a:ext>
            </a:extLst>
          </p:cNvPr>
          <p:cNvSpPr>
            <a:spLocks noGrp="1"/>
          </p:cNvSpPr>
          <p:nvPr>
            <p:ph type="dt" sz="half" idx="10"/>
          </p:nvPr>
        </p:nvSpPr>
        <p:spPr/>
        <p:txBody>
          <a:bodyPr/>
          <a:lstStyle>
            <a:lvl1pPr>
              <a:defRPr/>
            </a:lvl1pPr>
          </a:lstStyle>
          <a:p>
            <a:fld id="{99E55CD5-F841-4E64-889C-5E5E14345BD0}" type="datetime1">
              <a:rPr lang="en-IN" smtClean="0"/>
              <a:t>23-05-2025</a:t>
            </a:fld>
            <a:endParaRPr lang="en-IN"/>
          </a:p>
        </p:txBody>
      </p:sp>
      <p:sp>
        <p:nvSpPr>
          <p:cNvPr id="8" name="Footer Placeholder 7">
            <a:extLst>
              <a:ext uri="{FF2B5EF4-FFF2-40B4-BE49-F238E27FC236}">
                <a16:creationId xmlns:a16="http://schemas.microsoft.com/office/drawing/2014/main" id="{F49A921A-9EC6-0DF2-79F5-6F853204D0A0}"/>
              </a:ext>
            </a:extLst>
          </p:cNvPr>
          <p:cNvSpPr>
            <a:spLocks noGrp="1"/>
          </p:cNvSpPr>
          <p:nvPr>
            <p:ph type="ftr" sz="quarter" idx="11"/>
          </p:nvPr>
        </p:nvSpPr>
        <p:spPr/>
        <p:txBody>
          <a:bodyPr/>
          <a:lstStyle>
            <a:lvl1pPr>
              <a:defRPr/>
            </a:lvl1pPr>
          </a:lstStyle>
          <a:p>
            <a:endParaRPr lang="en-IN"/>
          </a:p>
        </p:txBody>
      </p:sp>
      <p:sp>
        <p:nvSpPr>
          <p:cNvPr id="9" name="Slide Number Placeholder 8">
            <a:extLst>
              <a:ext uri="{FF2B5EF4-FFF2-40B4-BE49-F238E27FC236}">
                <a16:creationId xmlns:a16="http://schemas.microsoft.com/office/drawing/2014/main" id="{EAC36F6D-C327-9C66-1C8D-D7352B06E70F}"/>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1568127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3F204F-0527-F359-E020-C43A7A1EFDB5}"/>
              </a:ext>
            </a:extLst>
          </p:cNvPr>
          <p:cNvSpPr>
            <a:spLocks noGrp="1"/>
          </p:cNvSpPr>
          <p:nvPr>
            <p:ph type="dt" sz="half" idx="10"/>
          </p:nvPr>
        </p:nvSpPr>
        <p:spPr/>
        <p:txBody>
          <a:bodyPr/>
          <a:lstStyle>
            <a:lvl1pPr>
              <a:defRPr/>
            </a:lvl1pPr>
          </a:lstStyle>
          <a:p>
            <a:fld id="{D8EDD59E-1B5D-4786-A960-698D3B3A987B}" type="datetime1">
              <a:rPr lang="en-IN" smtClean="0"/>
              <a:t>23-05-2025</a:t>
            </a:fld>
            <a:endParaRPr lang="en-IN"/>
          </a:p>
        </p:txBody>
      </p:sp>
      <p:sp>
        <p:nvSpPr>
          <p:cNvPr id="4" name="Footer Placeholder 3">
            <a:extLst>
              <a:ext uri="{FF2B5EF4-FFF2-40B4-BE49-F238E27FC236}">
                <a16:creationId xmlns:a16="http://schemas.microsoft.com/office/drawing/2014/main" id="{1D6F5C84-7D85-6B3B-4A48-36E85A4C5742}"/>
              </a:ext>
            </a:extLst>
          </p:cNvPr>
          <p:cNvSpPr>
            <a:spLocks noGrp="1"/>
          </p:cNvSpPr>
          <p:nvPr>
            <p:ph type="ftr" sz="quarter" idx="11"/>
          </p:nvPr>
        </p:nvSpPr>
        <p:spPr/>
        <p:txBody>
          <a:bodyPr/>
          <a:lstStyle>
            <a:lvl1pPr>
              <a:defRPr/>
            </a:lvl1pPr>
          </a:lstStyle>
          <a:p>
            <a:endParaRPr lang="en-IN"/>
          </a:p>
        </p:txBody>
      </p:sp>
      <p:sp>
        <p:nvSpPr>
          <p:cNvPr id="5" name="Slide Number Placeholder 4">
            <a:extLst>
              <a:ext uri="{FF2B5EF4-FFF2-40B4-BE49-F238E27FC236}">
                <a16:creationId xmlns:a16="http://schemas.microsoft.com/office/drawing/2014/main" id="{E4A28A42-FE07-DE2E-EBAE-42B1BB1F7E84}"/>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1627010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AF3302-8D61-C056-96BB-694507EF5CBD}"/>
              </a:ext>
            </a:extLst>
          </p:cNvPr>
          <p:cNvSpPr>
            <a:spLocks noGrp="1"/>
          </p:cNvSpPr>
          <p:nvPr>
            <p:ph type="dt" sz="half" idx="10"/>
          </p:nvPr>
        </p:nvSpPr>
        <p:spPr/>
        <p:txBody>
          <a:bodyPr/>
          <a:lstStyle>
            <a:lvl1pPr>
              <a:defRPr/>
            </a:lvl1pPr>
          </a:lstStyle>
          <a:p>
            <a:fld id="{9A72AF16-0324-4CB5-BF94-93F7E9EFF89A}" type="datetime1">
              <a:rPr lang="en-IN" smtClean="0"/>
              <a:t>23-05-2025</a:t>
            </a:fld>
            <a:endParaRPr lang="en-IN"/>
          </a:p>
        </p:txBody>
      </p:sp>
      <p:sp>
        <p:nvSpPr>
          <p:cNvPr id="3" name="Footer Placeholder 2">
            <a:extLst>
              <a:ext uri="{FF2B5EF4-FFF2-40B4-BE49-F238E27FC236}">
                <a16:creationId xmlns:a16="http://schemas.microsoft.com/office/drawing/2014/main" id="{D8943D02-CCC0-D13A-998C-CB44054C0B95}"/>
              </a:ext>
            </a:extLst>
          </p:cNvPr>
          <p:cNvSpPr>
            <a:spLocks noGrp="1"/>
          </p:cNvSpPr>
          <p:nvPr>
            <p:ph type="ftr" sz="quarter" idx="11"/>
          </p:nvPr>
        </p:nvSpPr>
        <p:spPr/>
        <p:txBody>
          <a:bodyPr/>
          <a:lstStyle>
            <a:lvl1pPr>
              <a:defRPr/>
            </a:lvl1pPr>
          </a:lstStyle>
          <a:p>
            <a:endParaRPr lang="en-IN"/>
          </a:p>
        </p:txBody>
      </p:sp>
      <p:sp>
        <p:nvSpPr>
          <p:cNvPr id="4" name="Slide Number Placeholder 3">
            <a:extLst>
              <a:ext uri="{FF2B5EF4-FFF2-40B4-BE49-F238E27FC236}">
                <a16:creationId xmlns:a16="http://schemas.microsoft.com/office/drawing/2014/main" id="{237098C0-B884-165A-2694-973A56D86BA0}"/>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1512527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5"/>
            <a:ext cx="3932237" cy="1069974"/>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FC1A566-EA49-2977-8317-6FB23668A89C}"/>
              </a:ext>
            </a:extLst>
          </p:cNvPr>
          <p:cNvSpPr>
            <a:spLocks noGrp="1"/>
          </p:cNvSpPr>
          <p:nvPr>
            <p:ph type="dt" sz="half" idx="10"/>
          </p:nvPr>
        </p:nvSpPr>
        <p:spPr/>
        <p:txBody>
          <a:bodyPr/>
          <a:lstStyle>
            <a:lvl1pPr>
              <a:defRPr/>
            </a:lvl1pPr>
          </a:lstStyle>
          <a:p>
            <a:fld id="{CB57C84E-F0B9-4ADC-986F-1DB115FD93B9}" type="datetime1">
              <a:rPr lang="en-IN" smtClean="0"/>
              <a:t>23-05-2025</a:t>
            </a:fld>
            <a:endParaRPr lang="en-IN"/>
          </a:p>
        </p:txBody>
      </p:sp>
      <p:sp>
        <p:nvSpPr>
          <p:cNvPr id="6" name="Footer Placeholder 5">
            <a:extLst>
              <a:ext uri="{FF2B5EF4-FFF2-40B4-BE49-F238E27FC236}">
                <a16:creationId xmlns:a16="http://schemas.microsoft.com/office/drawing/2014/main" id="{527BDFB9-862F-16D1-7A43-6B67A6BA9F6B}"/>
              </a:ext>
            </a:extLst>
          </p:cNvPr>
          <p:cNvSpPr>
            <a:spLocks noGrp="1"/>
          </p:cNvSpPr>
          <p:nvPr>
            <p:ph type="ftr" sz="quarter" idx="11"/>
          </p:nvPr>
        </p:nvSpPr>
        <p:spPr/>
        <p:txBody>
          <a:bodyPr/>
          <a:lstStyle>
            <a:lvl1pPr>
              <a:defRPr/>
            </a:lvl1pPr>
          </a:lstStyle>
          <a:p>
            <a:endParaRPr lang="en-IN"/>
          </a:p>
        </p:txBody>
      </p:sp>
      <p:sp>
        <p:nvSpPr>
          <p:cNvPr id="7" name="Slide Number Placeholder 6">
            <a:extLst>
              <a:ext uri="{FF2B5EF4-FFF2-40B4-BE49-F238E27FC236}">
                <a16:creationId xmlns:a16="http://schemas.microsoft.com/office/drawing/2014/main" id="{8D3EEF3A-C8B2-956C-D15D-86434F200ED0}"/>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3373265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069975"/>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FCBCC3F-66AE-D685-917C-BCE23EBFE6CD}"/>
              </a:ext>
            </a:extLst>
          </p:cNvPr>
          <p:cNvSpPr>
            <a:spLocks noGrp="1"/>
          </p:cNvSpPr>
          <p:nvPr>
            <p:ph type="dt" sz="half" idx="10"/>
          </p:nvPr>
        </p:nvSpPr>
        <p:spPr/>
        <p:txBody>
          <a:bodyPr/>
          <a:lstStyle>
            <a:lvl1pPr>
              <a:defRPr/>
            </a:lvl1pPr>
          </a:lstStyle>
          <a:p>
            <a:fld id="{EF7FFE89-EA5A-4C24-95E7-6963E505006B}" type="datetime1">
              <a:rPr lang="en-IN" smtClean="0"/>
              <a:t>23-05-2025</a:t>
            </a:fld>
            <a:endParaRPr lang="en-IN"/>
          </a:p>
        </p:txBody>
      </p:sp>
      <p:sp>
        <p:nvSpPr>
          <p:cNvPr id="6" name="Footer Placeholder 5">
            <a:extLst>
              <a:ext uri="{FF2B5EF4-FFF2-40B4-BE49-F238E27FC236}">
                <a16:creationId xmlns:a16="http://schemas.microsoft.com/office/drawing/2014/main" id="{3EF1C573-3CAA-6017-0BFA-B1CAB9048170}"/>
              </a:ext>
            </a:extLst>
          </p:cNvPr>
          <p:cNvSpPr>
            <a:spLocks noGrp="1"/>
          </p:cNvSpPr>
          <p:nvPr>
            <p:ph type="ftr" sz="quarter" idx="11"/>
          </p:nvPr>
        </p:nvSpPr>
        <p:spPr/>
        <p:txBody>
          <a:bodyPr/>
          <a:lstStyle>
            <a:lvl1pPr>
              <a:defRPr/>
            </a:lvl1pPr>
          </a:lstStyle>
          <a:p>
            <a:endParaRPr lang="en-IN"/>
          </a:p>
        </p:txBody>
      </p:sp>
      <p:sp>
        <p:nvSpPr>
          <p:cNvPr id="7" name="Slide Number Placeholder 6">
            <a:extLst>
              <a:ext uri="{FF2B5EF4-FFF2-40B4-BE49-F238E27FC236}">
                <a16:creationId xmlns:a16="http://schemas.microsoft.com/office/drawing/2014/main" id="{1F416E67-65BF-8531-9B7F-D0AB1116C885}"/>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1404159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8792EE-EA1B-511C-9257-0EAF452244CA}"/>
              </a:ext>
            </a:extLst>
          </p:cNvPr>
          <p:cNvSpPr>
            <a:spLocks noGrp="1" noChangeArrowheads="1"/>
          </p:cNvSpPr>
          <p:nvPr>
            <p:ph type="title"/>
          </p:nvPr>
        </p:nvSpPr>
        <p:spPr bwMode="auto">
          <a:xfrm>
            <a:off x="838200" y="812800"/>
            <a:ext cx="105156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C697C5F7-0279-4B15-1CB7-D1A483C70813}"/>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85CCFADE-5B20-75C0-424F-0F2AFB6DF464}"/>
              </a:ext>
            </a:extLst>
          </p:cNvPr>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rgbClr val="898989"/>
                </a:solidFill>
                <a:latin typeface="Times New Roman" panose="02020603050405020304" pitchFamily="18" charset="0"/>
              </a:defRPr>
            </a:lvl1pPr>
          </a:lstStyle>
          <a:p>
            <a:fld id="{E0F2942C-538E-49F4-BC5F-AB443059ECD1}" type="datetime1">
              <a:rPr lang="en-IN" smtClean="0"/>
              <a:t>23-05-2025</a:t>
            </a:fld>
            <a:endParaRPr lang="en-IN"/>
          </a:p>
        </p:txBody>
      </p:sp>
      <p:sp>
        <p:nvSpPr>
          <p:cNvPr id="5" name="Footer Placeholder 4">
            <a:extLst>
              <a:ext uri="{FF2B5EF4-FFF2-40B4-BE49-F238E27FC236}">
                <a16:creationId xmlns:a16="http://schemas.microsoft.com/office/drawing/2014/main" id="{3BDAFD65-0BAE-358D-C0AE-A5DD4E0191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endParaRPr lang="en-IN"/>
          </a:p>
        </p:txBody>
      </p:sp>
      <p:sp>
        <p:nvSpPr>
          <p:cNvPr id="6" name="Slide Number Placeholder 5">
            <a:extLst>
              <a:ext uri="{FF2B5EF4-FFF2-40B4-BE49-F238E27FC236}">
                <a16:creationId xmlns:a16="http://schemas.microsoft.com/office/drawing/2014/main" id="{E9BA6229-5562-F65D-A0BA-E4ABF542A43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095B67F8-3864-425A-A4D9-E2BC08C4F04D}" type="slidenum">
              <a:rPr lang="en-IN" smtClean="0"/>
              <a:t>‹#›</a:t>
            </a:fld>
            <a:endParaRPr lang="en-IN"/>
          </a:p>
        </p:txBody>
      </p:sp>
      <p:pic>
        <p:nvPicPr>
          <p:cNvPr id="1031" name="Picture 6">
            <a:extLst>
              <a:ext uri="{FF2B5EF4-FFF2-40B4-BE49-F238E27FC236}">
                <a16:creationId xmlns:a16="http://schemas.microsoft.com/office/drawing/2014/main" id="{AF28A348-F62E-1D25-462F-F2D80714B58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413" y="136525"/>
            <a:ext cx="18002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7">
            <a:extLst>
              <a:ext uri="{FF2B5EF4-FFF2-40B4-BE49-F238E27FC236}">
                <a16:creationId xmlns:a16="http://schemas.microsoft.com/office/drawing/2014/main" id="{2185E301-5D10-BC61-9226-34AFFC72B1A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8813" t="24036" r="8813" b="24036"/>
          <a:stretch>
            <a:fillRect/>
          </a:stretch>
        </p:blipFill>
        <p:spPr bwMode="auto">
          <a:xfrm>
            <a:off x="10541000" y="44450"/>
            <a:ext cx="1625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3139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Times New Roman" panose="02020603050405020304" pitchFamily="18" charset="0"/>
        </a:defRPr>
      </a:lvl2pPr>
      <a:lvl3pPr algn="l" defTabSz="685800" rtl="0" eaLnBrk="1" fontAlgn="base" hangingPunct="1">
        <a:lnSpc>
          <a:spcPct val="90000"/>
        </a:lnSpc>
        <a:spcBef>
          <a:spcPct val="0"/>
        </a:spcBef>
        <a:spcAft>
          <a:spcPct val="0"/>
        </a:spcAft>
        <a:defRPr sz="3300">
          <a:solidFill>
            <a:schemeClr val="tx1"/>
          </a:solidFill>
          <a:latin typeface="Times New Roman" panose="02020603050405020304" pitchFamily="18" charset="0"/>
        </a:defRPr>
      </a:lvl3pPr>
      <a:lvl4pPr algn="l" defTabSz="685800" rtl="0" eaLnBrk="1" fontAlgn="base" hangingPunct="1">
        <a:lnSpc>
          <a:spcPct val="90000"/>
        </a:lnSpc>
        <a:spcBef>
          <a:spcPct val="0"/>
        </a:spcBef>
        <a:spcAft>
          <a:spcPct val="0"/>
        </a:spcAft>
        <a:defRPr sz="3300">
          <a:solidFill>
            <a:schemeClr val="tx1"/>
          </a:solidFill>
          <a:latin typeface="Times New Roman" panose="02020603050405020304" pitchFamily="18" charset="0"/>
        </a:defRPr>
      </a:lvl4pPr>
      <a:lvl5pPr algn="l" defTabSz="685800" rtl="0" eaLnBrk="1" fontAlgn="base" hangingPunct="1">
        <a:lnSpc>
          <a:spcPct val="90000"/>
        </a:lnSpc>
        <a:spcBef>
          <a:spcPct val="0"/>
        </a:spcBef>
        <a:spcAft>
          <a:spcPct val="0"/>
        </a:spcAft>
        <a:defRPr sz="3300">
          <a:solidFill>
            <a:schemeClr val="tx1"/>
          </a:solidFill>
          <a:latin typeface="Times New Roman" panose="02020603050405020304" pitchFamily="18" charset="0"/>
        </a:defRPr>
      </a:lvl5pPr>
      <a:lvl6pPr marL="4572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5DB5A7F-D498-1C36-5D2B-EB9D5D943F89}"/>
              </a:ext>
            </a:extLst>
          </p:cNvPr>
          <p:cNvSpPr txBox="1">
            <a:spLocks/>
          </p:cNvSpPr>
          <p:nvPr/>
        </p:nvSpPr>
        <p:spPr bwMode="auto">
          <a:xfrm>
            <a:off x="1350044" y="968527"/>
            <a:ext cx="9512596" cy="1181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Times New Roman" panose="02020603050405020304" pitchFamily="18" charset="0"/>
              </a:defRPr>
            </a:lvl2pPr>
            <a:lvl3pPr algn="l" defTabSz="685800" rtl="0" eaLnBrk="1" fontAlgn="base" hangingPunct="1">
              <a:lnSpc>
                <a:spcPct val="90000"/>
              </a:lnSpc>
              <a:spcBef>
                <a:spcPct val="0"/>
              </a:spcBef>
              <a:spcAft>
                <a:spcPct val="0"/>
              </a:spcAft>
              <a:defRPr sz="3300">
                <a:solidFill>
                  <a:schemeClr val="tx1"/>
                </a:solidFill>
                <a:latin typeface="Times New Roman" panose="02020603050405020304" pitchFamily="18" charset="0"/>
              </a:defRPr>
            </a:lvl3pPr>
            <a:lvl4pPr algn="l" defTabSz="685800" rtl="0" eaLnBrk="1" fontAlgn="base" hangingPunct="1">
              <a:lnSpc>
                <a:spcPct val="90000"/>
              </a:lnSpc>
              <a:spcBef>
                <a:spcPct val="0"/>
              </a:spcBef>
              <a:spcAft>
                <a:spcPct val="0"/>
              </a:spcAft>
              <a:defRPr sz="3300">
                <a:solidFill>
                  <a:schemeClr val="tx1"/>
                </a:solidFill>
                <a:latin typeface="Times New Roman" panose="02020603050405020304" pitchFamily="18" charset="0"/>
              </a:defRPr>
            </a:lvl4pPr>
            <a:lvl5pPr algn="l" defTabSz="685800" rtl="0" eaLnBrk="1" fontAlgn="base" hangingPunct="1">
              <a:lnSpc>
                <a:spcPct val="90000"/>
              </a:lnSpc>
              <a:spcBef>
                <a:spcPct val="0"/>
              </a:spcBef>
              <a:spcAft>
                <a:spcPct val="0"/>
              </a:spcAft>
              <a:defRPr sz="3300">
                <a:solidFill>
                  <a:schemeClr val="tx1"/>
                </a:solidFill>
                <a:latin typeface="Times New Roman" panose="02020603050405020304" pitchFamily="18" charset="0"/>
              </a:defRPr>
            </a:lvl5pPr>
            <a:lvl6pPr marL="4572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9pPr>
          </a:lstStyle>
          <a:p>
            <a:pPr algn="ctr"/>
            <a:r>
              <a:rPr lang="en-US" dirty="0">
                <a:latin typeface="Apple Braille" pitchFamily="2" charset="0"/>
              </a:rPr>
              <a:t>Anime Recommendation System </a:t>
            </a:r>
          </a:p>
          <a:p>
            <a:pPr algn="ctr"/>
            <a:r>
              <a:rPr lang="en-US" dirty="0">
                <a:latin typeface="Apple Braille" pitchFamily="2" charset="0"/>
              </a:rPr>
              <a:t>Using ML and React</a:t>
            </a:r>
          </a:p>
        </p:txBody>
      </p:sp>
      <p:sp>
        <p:nvSpPr>
          <p:cNvPr id="9" name="Subtitle 2">
            <a:extLst>
              <a:ext uri="{FF2B5EF4-FFF2-40B4-BE49-F238E27FC236}">
                <a16:creationId xmlns:a16="http://schemas.microsoft.com/office/drawing/2014/main" id="{41659EFB-C276-9685-8BB3-1C304A3FF6B3}"/>
              </a:ext>
            </a:extLst>
          </p:cNvPr>
          <p:cNvSpPr txBox="1">
            <a:spLocks/>
          </p:cNvSpPr>
          <p:nvPr/>
        </p:nvSpPr>
        <p:spPr>
          <a:xfrm>
            <a:off x="3827962" y="4702391"/>
            <a:ext cx="4556760" cy="201908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700" b="1" dirty="0">
                <a:latin typeface="Apple Braille" pitchFamily="2" charset="0"/>
              </a:rPr>
              <a:t>Submitted To:  Prince Rana</a:t>
            </a:r>
            <a:endParaRPr lang="en-IN" sz="1700" dirty="0">
              <a:latin typeface="Apple Braille" pitchFamily="2" charset="0"/>
            </a:endParaRPr>
          </a:p>
          <a:p>
            <a:r>
              <a:rPr lang="en-US" sz="1700" b="1" dirty="0">
                <a:latin typeface="Apple Braille" pitchFamily="2" charset="0"/>
              </a:rPr>
              <a:t>Dept: </a:t>
            </a:r>
            <a:r>
              <a:rPr lang="en-US" sz="1700" dirty="0">
                <a:latin typeface="Apple Braille" pitchFamily="2" charset="0"/>
              </a:rPr>
              <a:t>School of Computer Science and Engineering</a:t>
            </a:r>
            <a:endParaRPr lang="en-IN" sz="1700" dirty="0">
              <a:latin typeface="Apple Braille" pitchFamily="2" charset="0"/>
            </a:endParaRPr>
          </a:p>
          <a:p>
            <a:r>
              <a:rPr lang="en-US" sz="1700" b="1" dirty="0">
                <a:latin typeface="Apple Braille" pitchFamily="2" charset="0"/>
              </a:rPr>
              <a:t>University:  </a:t>
            </a:r>
            <a:r>
              <a:rPr lang="en-US" sz="1700" dirty="0">
                <a:latin typeface="Apple Braille" pitchFamily="2" charset="0"/>
              </a:rPr>
              <a:t>Lovely  Professional University, Jalandhar, Punjab, India. </a:t>
            </a:r>
            <a:endParaRPr lang="en-IN" sz="1700" dirty="0">
              <a:latin typeface="Apple Braille" pitchFamily="2" charset="0"/>
            </a:endParaRPr>
          </a:p>
          <a:p>
            <a:endParaRPr lang="en-US" dirty="0"/>
          </a:p>
        </p:txBody>
      </p:sp>
      <p:pic>
        <p:nvPicPr>
          <p:cNvPr id="10" name="Picture 4">
            <a:extLst>
              <a:ext uri="{FF2B5EF4-FFF2-40B4-BE49-F238E27FC236}">
                <a16:creationId xmlns:a16="http://schemas.microsoft.com/office/drawing/2014/main" id="{82C6722F-19A2-AA11-94EF-15D9F8334F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3302" y="2251342"/>
            <a:ext cx="2465395" cy="2294072"/>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5">
            <a:extLst>
              <a:ext uri="{FF2B5EF4-FFF2-40B4-BE49-F238E27FC236}">
                <a16:creationId xmlns:a16="http://schemas.microsoft.com/office/drawing/2014/main" id="{479B8CAE-41A1-A49E-4E48-ADDEF9E93F31}"/>
              </a:ext>
            </a:extLst>
          </p:cNvPr>
          <p:cNvSpPr>
            <a:spLocks noGrp="1"/>
          </p:cNvSpPr>
          <p:nvPr>
            <p:ph type="sldNum" sz="quarter" idx="12"/>
          </p:nvPr>
        </p:nvSpPr>
        <p:spPr>
          <a:xfrm>
            <a:off x="8610600" y="6356350"/>
            <a:ext cx="2743200" cy="365125"/>
          </a:xfrm>
        </p:spPr>
        <p:txBody>
          <a:bodyPr/>
          <a:lstStyle/>
          <a:p>
            <a:fld id="{1CC10BE2-3C26-5745-BCC0-8E079BF8AF08}"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AE587-6A70-CA44-9BEC-4D8308BE9BEB}"/>
              </a:ext>
            </a:extLst>
          </p:cNvPr>
          <p:cNvSpPr>
            <a:spLocks noGrp="1"/>
          </p:cNvSpPr>
          <p:nvPr>
            <p:ph type="title"/>
          </p:nvPr>
        </p:nvSpPr>
        <p:spPr/>
        <p:txBody>
          <a:bodyPr/>
          <a:lstStyle/>
          <a:p>
            <a:r>
              <a:rPr lang="en-US" sz="4400" b="1" dirty="0"/>
              <a:t>Conclusion</a:t>
            </a:r>
          </a:p>
        </p:txBody>
      </p:sp>
      <p:sp>
        <p:nvSpPr>
          <p:cNvPr id="7" name="Slide Number Placeholder 6">
            <a:extLst>
              <a:ext uri="{FF2B5EF4-FFF2-40B4-BE49-F238E27FC236}">
                <a16:creationId xmlns:a16="http://schemas.microsoft.com/office/drawing/2014/main" id="{856EF88C-CB50-AD77-B5A4-A21386373BF1}"/>
              </a:ext>
            </a:extLst>
          </p:cNvPr>
          <p:cNvSpPr>
            <a:spLocks noGrp="1"/>
          </p:cNvSpPr>
          <p:nvPr>
            <p:ph type="sldNum" sz="quarter" idx="12"/>
          </p:nvPr>
        </p:nvSpPr>
        <p:spPr/>
        <p:txBody>
          <a:bodyPr/>
          <a:lstStyle/>
          <a:p>
            <a:fld id="{095B67F8-3864-425A-A4D9-E2BC08C4F04D}" type="slidenum">
              <a:rPr lang="en-IN" smtClean="0"/>
              <a:t>10</a:t>
            </a:fld>
            <a:endParaRPr lang="en-IN"/>
          </a:p>
        </p:txBody>
      </p:sp>
      <p:sp>
        <p:nvSpPr>
          <p:cNvPr id="5" name="Rectangle 2">
            <a:extLst>
              <a:ext uri="{FF2B5EF4-FFF2-40B4-BE49-F238E27FC236}">
                <a16:creationId xmlns:a16="http://schemas.microsoft.com/office/drawing/2014/main" id="{B9675E32-051A-9611-60E1-29C5A12CAC14}"/>
              </a:ext>
            </a:extLst>
          </p:cNvPr>
          <p:cNvSpPr>
            <a:spLocks noGrp="1" noChangeArrowheads="1"/>
          </p:cNvSpPr>
          <p:nvPr>
            <p:ph idx="1"/>
          </p:nvPr>
        </p:nvSpPr>
        <p:spPr bwMode="auto">
          <a:xfrm>
            <a:off x="931506" y="2078043"/>
            <a:ext cx="10086474"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Demonstrates the potential of ML in enhancing user experience through personalized anime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Utilizes content-based filtering and cosine similarity for accurate, user-tailored suggestions.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Delivers fast and responsive interaction through Flask backend and React frontend.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Integrates real-time data from </a:t>
            </a:r>
            <a:r>
              <a:rPr kumimoji="0" lang="en-US" altLang="en-US" b="0" i="0" u="none" strike="noStrike" cap="none" normalizeH="0" baseline="0" dirty="0" err="1">
                <a:ln>
                  <a:noFill/>
                </a:ln>
                <a:solidFill>
                  <a:schemeClr val="tx1"/>
                </a:solidFill>
                <a:effectLst/>
              </a:rPr>
              <a:t>MyAnimeList</a:t>
            </a:r>
            <a:r>
              <a:rPr kumimoji="0" lang="en-US" altLang="en-US" b="0" i="0" u="none" strike="noStrike" cap="none" normalizeH="0" baseline="0" dirty="0">
                <a:ln>
                  <a:noFill/>
                </a:ln>
                <a:solidFill>
                  <a:schemeClr val="tx1"/>
                </a:solidFill>
                <a:effectLst/>
              </a:rPr>
              <a:t> API, ensuring up-to-date and enriched anime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Enhances user engagement with features like </a:t>
            </a:r>
            <a:r>
              <a:rPr kumimoji="0" lang="en-US" altLang="en-US" b="0" i="0" u="none" strike="noStrike" cap="none" normalizeH="0" baseline="0" dirty="0" err="1">
                <a:ln>
                  <a:noFill/>
                </a:ln>
                <a:solidFill>
                  <a:schemeClr val="tx1"/>
                </a:solidFill>
                <a:effectLst/>
              </a:rPr>
              <a:t>wishlist</a:t>
            </a:r>
            <a:r>
              <a:rPr kumimoji="0" lang="en-US" altLang="en-US" b="0" i="0" u="none" strike="noStrike" cap="none" normalizeH="0" baseline="0" dirty="0">
                <a:ln>
                  <a:noFill/>
                </a:ln>
                <a:solidFill>
                  <a:schemeClr val="tx1"/>
                </a:solidFill>
                <a:effectLst/>
              </a:rPr>
              <a:t>, likes, and category-based browsing.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Lays a strong foundation for building scalable, intelligent, and user-centric entertainment platforms.</a:t>
            </a:r>
          </a:p>
        </p:txBody>
      </p:sp>
    </p:spTree>
    <p:extLst>
      <p:ext uri="{BB962C8B-B14F-4D97-AF65-F5344CB8AC3E}">
        <p14:creationId xmlns:p14="http://schemas.microsoft.com/office/powerpoint/2010/main" val="3062359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5EEBF-49C2-6060-44B8-236C40C1C0E8}"/>
              </a:ext>
            </a:extLst>
          </p:cNvPr>
          <p:cNvSpPr>
            <a:spLocks noGrp="1"/>
          </p:cNvSpPr>
          <p:nvPr>
            <p:ph type="title"/>
          </p:nvPr>
        </p:nvSpPr>
        <p:spPr>
          <a:xfrm>
            <a:off x="922176" y="2631233"/>
            <a:ext cx="10515600" cy="1931436"/>
          </a:xfrm>
        </p:spPr>
        <p:txBody>
          <a:bodyPr/>
          <a:lstStyle/>
          <a:p>
            <a:pPr algn="ctr"/>
            <a:r>
              <a:rPr lang="en-US" sz="4800" dirty="0"/>
              <a:t>Thank You!</a:t>
            </a:r>
            <a:endParaRPr lang="en-IN" sz="4800" dirty="0"/>
          </a:p>
        </p:txBody>
      </p:sp>
      <p:sp>
        <p:nvSpPr>
          <p:cNvPr id="4" name="Slide Number Placeholder 3">
            <a:extLst>
              <a:ext uri="{FF2B5EF4-FFF2-40B4-BE49-F238E27FC236}">
                <a16:creationId xmlns:a16="http://schemas.microsoft.com/office/drawing/2014/main" id="{D9868D03-BE70-A8FD-2A9A-C96B81CA3F43}"/>
              </a:ext>
            </a:extLst>
          </p:cNvPr>
          <p:cNvSpPr>
            <a:spLocks noGrp="1"/>
          </p:cNvSpPr>
          <p:nvPr>
            <p:ph type="sldNum" sz="quarter" idx="12"/>
          </p:nvPr>
        </p:nvSpPr>
        <p:spPr/>
        <p:txBody>
          <a:bodyPr/>
          <a:lstStyle/>
          <a:p>
            <a:fld id="{095B67F8-3864-425A-A4D9-E2BC08C4F04D}" type="slidenum">
              <a:rPr lang="en-IN" smtClean="0"/>
              <a:t>11</a:t>
            </a:fld>
            <a:endParaRPr lang="en-IN"/>
          </a:p>
        </p:txBody>
      </p:sp>
    </p:spTree>
    <p:extLst>
      <p:ext uri="{BB962C8B-B14F-4D97-AF65-F5344CB8AC3E}">
        <p14:creationId xmlns:p14="http://schemas.microsoft.com/office/powerpoint/2010/main" val="271964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D7F3CC-8AAC-A679-CD7A-8614753FC07E}"/>
              </a:ext>
            </a:extLst>
          </p:cNvPr>
          <p:cNvSpPr>
            <a:spLocks noGrp="1"/>
          </p:cNvSpPr>
          <p:nvPr>
            <p:ph type="title"/>
          </p:nvPr>
        </p:nvSpPr>
        <p:spPr>
          <a:xfrm>
            <a:off x="193743" y="489767"/>
            <a:ext cx="10515600" cy="1325563"/>
          </a:xfrm>
        </p:spPr>
        <p:txBody>
          <a:bodyPr/>
          <a:lstStyle/>
          <a:p>
            <a:r>
              <a:rPr lang="en-US" sz="4400" b="1" dirty="0"/>
              <a:t>Content of Presentation</a:t>
            </a:r>
          </a:p>
        </p:txBody>
      </p:sp>
      <p:sp>
        <p:nvSpPr>
          <p:cNvPr id="5" name="Content Placeholder 2">
            <a:extLst>
              <a:ext uri="{FF2B5EF4-FFF2-40B4-BE49-F238E27FC236}">
                <a16:creationId xmlns:a16="http://schemas.microsoft.com/office/drawing/2014/main" id="{DD162E08-F234-3249-D895-79831B2B1B59}"/>
              </a:ext>
            </a:extLst>
          </p:cNvPr>
          <p:cNvSpPr>
            <a:spLocks noGrp="1"/>
          </p:cNvSpPr>
          <p:nvPr>
            <p:ph idx="1"/>
          </p:nvPr>
        </p:nvSpPr>
        <p:spPr>
          <a:xfrm>
            <a:off x="3494089" y="2016895"/>
            <a:ext cx="11599416" cy="4351338"/>
          </a:xfrm>
        </p:spPr>
        <p:txBody>
          <a:bodyPr/>
          <a:lstStyle/>
          <a:p>
            <a:r>
              <a:rPr lang="en-US" sz="2400" dirty="0">
                <a:latin typeface="+mj-lt"/>
              </a:rPr>
              <a:t>Introduction </a:t>
            </a:r>
          </a:p>
          <a:p>
            <a:r>
              <a:rPr lang="en-US" sz="2400" dirty="0">
                <a:latin typeface="+mj-lt"/>
              </a:rPr>
              <a:t>Project Aim</a:t>
            </a:r>
          </a:p>
          <a:p>
            <a:r>
              <a:rPr lang="en-US" sz="2400" dirty="0">
                <a:latin typeface="+mj-lt"/>
              </a:rPr>
              <a:t>Objectives</a:t>
            </a:r>
          </a:p>
          <a:p>
            <a:r>
              <a:rPr lang="en-US" sz="2400" dirty="0">
                <a:latin typeface="+mj-lt"/>
              </a:rPr>
              <a:t>Research </a:t>
            </a:r>
            <a:r>
              <a:rPr lang="en-IN" sz="2400" dirty="0">
                <a:latin typeface="+mj-lt"/>
              </a:rPr>
              <a:t>Methodology</a:t>
            </a:r>
          </a:p>
          <a:p>
            <a:r>
              <a:rPr lang="en-IN" sz="2400" dirty="0">
                <a:latin typeface="+mj-lt"/>
              </a:rPr>
              <a:t>Technologies Used</a:t>
            </a:r>
          </a:p>
          <a:p>
            <a:r>
              <a:rPr lang="en-IN" sz="2400" dirty="0">
                <a:latin typeface="+mj-lt"/>
              </a:rPr>
              <a:t>Results </a:t>
            </a:r>
            <a:endParaRPr lang="en-US" sz="2400" dirty="0">
              <a:latin typeface="+mj-lt"/>
            </a:endParaRPr>
          </a:p>
          <a:p>
            <a:r>
              <a:rPr lang="en-US" sz="2400" dirty="0">
                <a:latin typeface="+mj-lt"/>
              </a:rPr>
              <a:t>Future Scope</a:t>
            </a:r>
          </a:p>
          <a:p>
            <a:r>
              <a:rPr lang="en-US" sz="2400" dirty="0">
                <a:latin typeface="+mj-lt"/>
              </a:rPr>
              <a:t>Conclusion </a:t>
            </a:r>
          </a:p>
        </p:txBody>
      </p:sp>
      <p:sp>
        <p:nvSpPr>
          <p:cNvPr id="6" name="Slide Number Placeholder 3">
            <a:extLst>
              <a:ext uri="{FF2B5EF4-FFF2-40B4-BE49-F238E27FC236}">
                <a16:creationId xmlns:a16="http://schemas.microsoft.com/office/drawing/2014/main" id="{49A1324F-DB87-5C48-88DE-7CCA414825A6}"/>
              </a:ext>
            </a:extLst>
          </p:cNvPr>
          <p:cNvSpPr>
            <a:spLocks noGrp="1"/>
          </p:cNvSpPr>
          <p:nvPr>
            <p:ph type="sldNum" sz="quarter" idx="12"/>
          </p:nvPr>
        </p:nvSpPr>
        <p:spPr>
          <a:xfrm>
            <a:off x="8610600" y="6865397"/>
            <a:ext cx="2743200" cy="365125"/>
          </a:xfrm>
        </p:spPr>
        <p:txBody>
          <a:bodyPr/>
          <a:lstStyle/>
          <a:p>
            <a:fld id="{1CC10BE2-3C26-5745-BCC0-8E079BF8AF08}" type="slidenum">
              <a:rPr lang="en-US" smtClean="0"/>
              <a:t>2</a:t>
            </a:fld>
            <a:endParaRPr lang="en-US"/>
          </a:p>
        </p:txBody>
      </p:sp>
    </p:spTree>
    <p:extLst>
      <p:ext uri="{BB962C8B-B14F-4D97-AF65-F5344CB8AC3E}">
        <p14:creationId xmlns:p14="http://schemas.microsoft.com/office/powerpoint/2010/main" val="221143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checkerboard(across)">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checkerboard(across)">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checkerboard(across)">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checkerboard(across)">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Effect transition="in" filter="checkerboard(across)">
                                      <p:cBhvr>
                                        <p:cTn id="32" dur="500"/>
                                        <p:tgtEl>
                                          <p:spTgt spid="5">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Effect transition="in" filter="checkerboard(across)">
                                      <p:cBhvr>
                                        <p:cTn id="37" dur="500"/>
                                        <p:tgtEl>
                                          <p:spTgt spid="5">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Effect transition="in" filter="checkerboard(across)">
                                      <p:cBhvr>
                                        <p:cTn id="42" dur="500"/>
                                        <p:tgtEl>
                                          <p:spTgt spid="5">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5">
                                            <p:txEl>
                                              <p:pRg st="7" end="7"/>
                                            </p:txEl>
                                          </p:spTgt>
                                        </p:tgtEl>
                                        <p:attrNameLst>
                                          <p:attrName>style.visibility</p:attrName>
                                        </p:attrNameLst>
                                      </p:cBhvr>
                                      <p:to>
                                        <p:strVal val="visible"/>
                                      </p:to>
                                    </p:set>
                                    <p:animEffect transition="in" filter="checkerboard(across)">
                                      <p:cBhvr>
                                        <p:cTn id="47"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DF9A-AE66-8F01-7756-E0483332C6C7}"/>
              </a:ext>
            </a:extLst>
          </p:cNvPr>
          <p:cNvSpPr>
            <a:spLocks noGrp="1"/>
          </p:cNvSpPr>
          <p:nvPr>
            <p:ph type="title"/>
          </p:nvPr>
        </p:nvSpPr>
        <p:spPr/>
        <p:txBody>
          <a:bodyPr/>
          <a:lstStyle/>
          <a:p>
            <a:r>
              <a:rPr lang="en-US" sz="4400" b="1" dirty="0"/>
              <a:t>Introduction</a:t>
            </a:r>
            <a:endParaRPr lang="en-US" b="1" dirty="0"/>
          </a:p>
        </p:txBody>
      </p:sp>
      <p:sp>
        <p:nvSpPr>
          <p:cNvPr id="8" name="Slide Number Placeholder 7">
            <a:extLst>
              <a:ext uri="{FF2B5EF4-FFF2-40B4-BE49-F238E27FC236}">
                <a16:creationId xmlns:a16="http://schemas.microsoft.com/office/drawing/2014/main" id="{77B45AD2-5653-F028-F37A-9055B02FE7B8}"/>
              </a:ext>
            </a:extLst>
          </p:cNvPr>
          <p:cNvSpPr>
            <a:spLocks noGrp="1"/>
          </p:cNvSpPr>
          <p:nvPr>
            <p:ph type="sldNum" sz="quarter" idx="12"/>
          </p:nvPr>
        </p:nvSpPr>
        <p:spPr/>
        <p:txBody>
          <a:bodyPr/>
          <a:lstStyle/>
          <a:p>
            <a:fld id="{095B67F8-3864-425A-A4D9-E2BC08C4F04D}" type="slidenum">
              <a:rPr lang="en-IN" smtClean="0"/>
              <a:t>3</a:t>
            </a:fld>
            <a:endParaRPr lang="en-IN"/>
          </a:p>
        </p:txBody>
      </p:sp>
      <p:sp>
        <p:nvSpPr>
          <p:cNvPr id="5" name="TextBox 4">
            <a:extLst>
              <a:ext uri="{FF2B5EF4-FFF2-40B4-BE49-F238E27FC236}">
                <a16:creationId xmlns:a16="http://schemas.microsoft.com/office/drawing/2014/main" id="{BCC533BA-2CC0-2EEF-1011-88239271B45D}"/>
              </a:ext>
            </a:extLst>
          </p:cNvPr>
          <p:cNvSpPr txBox="1"/>
          <p:nvPr/>
        </p:nvSpPr>
        <p:spPr>
          <a:xfrm>
            <a:off x="987054" y="1690688"/>
            <a:ext cx="10846981" cy="4616648"/>
          </a:xfrm>
          <a:prstGeom prst="rect">
            <a:avLst/>
          </a:prstGeom>
          <a:noFill/>
        </p:spPr>
        <p:txBody>
          <a:bodyPr wrap="square" rtlCol="0">
            <a:spAutoFit/>
          </a:bodyPr>
          <a:lstStyle/>
          <a:p>
            <a:pPr>
              <a:buNone/>
            </a:pPr>
            <a:r>
              <a:rPr lang="en-US" sz="2100" dirty="0"/>
              <a:t>The anime industry is booming, yet users often face challenges like overwhelming content, difficulty in finding personalized recommendations, and inconsistent quality across platforms. Traditional recommendation systems lack depth in capturing user preferences and content features.</a:t>
            </a:r>
          </a:p>
          <a:p>
            <a:pPr>
              <a:buNone/>
            </a:pPr>
            <a:r>
              <a:rPr lang="en-US" sz="2100" b="1" dirty="0"/>
              <a:t>Our Anime Recommendation System</a:t>
            </a:r>
            <a:r>
              <a:rPr lang="en-US" sz="2100" dirty="0"/>
              <a:t> addresses these issues with a smarter, data-driven approach. Built by a team of four, it leverages:</a:t>
            </a:r>
          </a:p>
          <a:p>
            <a:pPr lvl="1">
              <a:buFont typeface="Arial" panose="020B0604020202020204" pitchFamily="34" charset="0"/>
              <a:buChar char="•"/>
            </a:pPr>
            <a:r>
              <a:rPr lang="en-US" sz="2100" b="1" dirty="0"/>
              <a:t>Content-based filtering using cosine similarity</a:t>
            </a:r>
            <a:r>
              <a:rPr lang="en-US" sz="2100" dirty="0"/>
              <a:t> for accurate anime suggestions,</a:t>
            </a:r>
          </a:p>
          <a:p>
            <a:pPr lvl="1">
              <a:buFont typeface="Arial" panose="020B0604020202020204" pitchFamily="34" charset="0"/>
              <a:buChar char="•"/>
            </a:pPr>
            <a:r>
              <a:rPr lang="en-US" sz="2100" b="1" dirty="0"/>
              <a:t>Flask-powered backend APIs</a:t>
            </a:r>
            <a:r>
              <a:rPr lang="en-US" sz="2100" dirty="0"/>
              <a:t> for scalable and responsive service,</a:t>
            </a:r>
          </a:p>
          <a:p>
            <a:pPr lvl="1">
              <a:buFont typeface="Arial" panose="020B0604020202020204" pitchFamily="34" charset="0"/>
              <a:buChar char="•"/>
            </a:pPr>
            <a:r>
              <a:rPr lang="en-US" sz="2100" b="1" dirty="0"/>
              <a:t>React JS frontend</a:t>
            </a:r>
            <a:r>
              <a:rPr lang="en-US" sz="2100" dirty="0"/>
              <a:t> for a modern, intuitive user interface,</a:t>
            </a:r>
          </a:p>
          <a:p>
            <a:pPr lvl="1">
              <a:buFont typeface="Arial" panose="020B0604020202020204" pitchFamily="34" charset="0"/>
              <a:buChar char="•"/>
            </a:pPr>
            <a:r>
              <a:rPr lang="en-US" sz="2100" b="1" dirty="0"/>
              <a:t>MongoDB</a:t>
            </a:r>
            <a:r>
              <a:rPr lang="en-US" sz="2100" dirty="0"/>
              <a:t> for robust, schema-less data storage, and</a:t>
            </a:r>
          </a:p>
          <a:p>
            <a:pPr lvl="1">
              <a:buFont typeface="Arial" panose="020B0604020202020204" pitchFamily="34" charset="0"/>
              <a:buChar char="•"/>
            </a:pPr>
            <a:r>
              <a:rPr lang="en-US" sz="2100" b="1" dirty="0"/>
              <a:t>Interactive features</a:t>
            </a:r>
            <a:r>
              <a:rPr lang="en-US" sz="2100" dirty="0"/>
              <a:t> like </a:t>
            </a:r>
            <a:r>
              <a:rPr lang="en-US" sz="2100" dirty="0" err="1"/>
              <a:t>wishlist</a:t>
            </a:r>
            <a:r>
              <a:rPr lang="en-US" sz="2100" dirty="0"/>
              <a:t>, likes, and detailed anime pages.</a:t>
            </a:r>
          </a:p>
          <a:p>
            <a:r>
              <a:rPr lang="en-US" sz="2100" dirty="0"/>
              <a:t>This system ensures real-time recommendations, engaging UX, and seamless integration of user behavior, enhancing anime discovery and fan experience.</a:t>
            </a:r>
          </a:p>
          <a:p>
            <a:endParaRPr lang="en-IN" sz="2100" dirty="0"/>
          </a:p>
        </p:txBody>
      </p:sp>
    </p:spTree>
    <p:extLst>
      <p:ext uri="{BB962C8B-B14F-4D97-AF65-F5344CB8AC3E}">
        <p14:creationId xmlns:p14="http://schemas.microsoft.com/office/powerpoint/2010/main" val="4026787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8009E-C610-D2AC-4B1E-A7BC82539CF7}"/>
              </a:ext>
            </a:extLst>
          </p:cNvPr>
          <p:cNvSpPr>
            <a:spLocks noGrp="1"/>
          </p:cNvSpPr>
          <p:nvPr>
            <p:ph type="title"/>
          </p:nvPr>
        </p:nvSpPr>
        <p:spPr>
          <a:xfrm>
            <a:off x="533400" y="894080"/>
            <a:ext cx="10515600" cy="877888"/>
          </a:xfrm>
        </p:spPr>
        <p:txBody>
          <a:bodyPr/>
          <a:lstStyle/>
          <a:p>
            <a:r>
              <a:rPr lang="en-US" sz="4400" b="1" dirty="0"/>
              <a:t>Project Aim</a:t>
            </a:r>
          </a:p>
        </p:txBody>
      </p:sp>
      <p:sp>
        <p:nvSpPr>
          <p:cNvPr id="3" name="Content Placeholder 2">
            <a:extLst>
              <a:ext uri="{FF2B5EF4-FFF2-40B4-BE49-F238E27FC236}">
                <a16:creationId xmlns:a16="http://schemas.microsoft.com/office/drawing/2014/main" id="{E790AEED-76BD-3C95-377E-7D67BC32BB79}"/>
              </a:ext>
            </a:extLst>
          </p:cNvPr>
          <p:cNvSpPr>
            <a:spLocks noGrp="1"/>
          </p:cNvSpPr>
          <p:nvPr>
            <p:ph idx="1"/>
          </p:nvPr>
        </p:nvSpPr>
        <p:spPr>
          <a:xfrm>
            <a:off x="838200" y="1888490"/>
            <a:ext cx="10515600" cy="3597910"/>
          </a:xfrm>
        </p:spPr>
        <p:txBody>
          <a:bodyPr/>
          <a:lstStyle/>
          <a:p>
            <a:pPr>
              <a:buNone/>
            </a:pPr>
            <a:r>
              <a:rPr lang="en-US" dirty="0"/>
              <a:t>The project aims to build an intelligent, content-based Anime Recommendation System that:</a:t>
            </a:r>
          </a:p>
          <a:p>
            <a:pPr lvl="1"/>
            <a:r>
              <a:rPr lang="en-US" sz="2100" dirty="0"/>
              <a:t>Recommends anime based on genres, tags, and user preferences using cosine similarity,</a:t>
            </a:r>
          </a:p>
          <a:p>
            <a:pPr lvl="1"/>
            <a:r>
              <a:rPr lang="en-US" sz="2100" dirty="0"/>
              <a:t>Allows users to like anime, build </a:t>
            </a:r>
            <a:r>
              <a:rPr lang="en-US" sz="2100" dirty="0" err="1"/>
              <a:t>wishlists</a:t>
            </a:r>
            <a:r>
              <a:rPr lang="en-US" sz="2100" dirty="0"/>
              <a:t>, and view detailed anime information,</a:t>
            </a:r>
          </a:p>
          <a:p>
            <a:pPr lvl="1"/>
            <a:r>
              <a:rPr lang="en-US" sz="2100" dirty="0"/>
              <a:t>Delivers personalized suggestions through seamless interaction between Flask APIs and a React frontend,</a:t>
            </a:r>
          </a:p>
          <a:p>
            <a:pPr lvl="1"/>
            <a:r>
              <a:rPr lang="en-US" sz="2100" dirty="0"/>
              <a:t>Enables fast category-based browsing and real-time recommendations,</a:t>
            </a:r>
          </a:p>
          <a:p>
            <a:pPr lvl="1"/>
            <a:r>
              <a:rPr lang="en-US" sz="2100" dirty="0"/>
              <a:t>Stores and manages data efficiently using MongoDB,</a:t>
            </a:r>
          </a:p>
          <a:p>
            <a:pPr lvl="1"/>
            <a:r>
              <a:rPr lang="en-US" sz="2100" dirty="0"/>
              <a:t>Ensures a responsive and user-friendly platform for enhanced anime discovery.</a:t>
            </a:r>
          </a:p>
          <a:p>
            <a:pPr lvl="1"/>
            <a:r>
              <a:rPr lang="en-US" sz="2100" dirty="0"/>
              <a:t>By combining machine learning with interactive UI/UX, this project enhances the anime viewing experience and helps users effortlessly find shows they’ll love</a:t>
            </a:r>
          </a:p>
        </p:txBody>
      </p:sp>
      <p:sp>
        <p:nvSpPr>
          <p:cNvPr id="7" name="Slide Number Placeholder 6">
            <a:extLst>
              <a:ext uri="{FF2B5EF4-FFF2-40B4-BE49-F238E27FC236}">
                <a16:creationId xmlns:a16="http://schemas.microsoft.com/office/drawing/2014/main" id="{827D79FD-A19D-5B9B-34F0-EB85B401A027}"/>
              </a:ext>
            </a:extLst>
          </p:cNvPr>
          <p:cNvSpPr>
            <a:spLocks noGrp="1"/>
          </p:cNvSpPr>
          <p:nvPr>
            <p:ph type="sldNum" sz="quarter" idx="12"/>
          </p:nvPr>
        </p:nvSpPr>
        <p:spPr/>
        <p:txBody>
          <a:bodyPr/>
          <a:lstStyle/>
          <a:p>
            <a:fld id="{095B67F8-3864-425A-A4D9-E2BC08C4F04D}" type="slidenum">
              <a:rPr lang="en-IN" smtClean="0"/>
              <a:t>4</a:t>
            </a:fld>
            <a:endParaRPr lang="en-IN"/>
          </a:p>
        </p:txBody>
      </p:sp>
    </p:spTree>
    <p:extLst>
      <p:ext uri="{BB962C8B-B14F-4D97-AF65-F5344CB8AC3E}">
        <p14:creationId xmlns:p14="http://schemas.microsoft.com/office/powerpoint/2010/main" val="1338985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2DBE-52EE-A517-2F0D-7109ADFE71A0}"/>
              </a:ext>
            </a:extLst>
          </p:cNvPr>
          <p:cNvSpPr>
            <a:spLocks noGrp="1"/>
          </p:cNvSpPr>
          <p:nvPr>
            <p:ph type="title"/>
          </p:nvPr>
        </p:nvSpPr>
        <p:spPr>
          <a:xfrm>
            <a:off x="650240" y="666563"/>
            <a:ext cx="10515600" cy="877888"/>
          </a:xfrm>
        </p:spPr>
        <p:txBody>
          <a:bodyPr/>
          <a:lstStyle/>
          <a:p>
            <a:r>
              <a:rPr lang="en-US" sz="4400" b="1" dirty="0"/>
              <a:t>Objectives</a:t>
            </a:r>
          </a:p>
        </p:txBody>
      </p:sp>
      <p:sp>
        <p:nvSpPr>
          <p:cNvPr id="7" name="Slide Number Placeholder 6">
            <a:extLst>
              <a:ext uri="{FF2B5EF4-FFF2-40B4-BE49-F238E27FC236}">
                <a16:creationId xmlns:a16="http://schemas.microsoft.com/office/drawing/2014/main" id="{726A5D66-AA6E-C120-89AB-5167D1D38CCB}"/>
              </a:ext>
            </a:extLst>
          </p:cNvPr>
          <p:cNvSpPr>
            <a:spLocks noGrp="1"/>
          </p:cNvSpPr>
          <p:nvPr>
            <p:ph type="sldNum" sz="quarter" idx="12"/>
          </p:nvPr>
        </p:nvSpPr>
        <p:spPr/>
        <p:txBody>
          <a:bodyPr/>
          <a:lstStyle/>
          <a:p>
            <a:fld id="{095B67F8-3864-425A-A4D9-E2BC08C4F04D}" type="slidenum">
              <a:rPr lang="en-IN" smtClean="0"/>
              <a:t>5</a:t>
            </a:fld>
            <a:endParaRPr lang="en-IN"/>
          </a:p>
        </p:txBody>
      </p:sp>
      <p:sp>
        <p:nvSpPr>
          <p:cNvPr id="5" name="Rectangle 2">
            <a:extLst>
              <a:ext uri="{FF2B5EF4-FFF2-40B4-BE49-F238E27FC236}">
                <a16:creationId xmlns:a16="http://schemas.microsoft.com/office/drawing/2014/main" id="{C6B87F8C-3BAB-525D-E233-5E013949A1D7}"/>
              </a:ext>
            </a:extLst>
          </p:cNvPr>
          <p:cNvSpPr>
            <a:spLocks noGrp="1" noChangeArrowheads="1"/>
          </p:cNvSpPr>
          <p:nvPr>
            <p:ph idx="1"/>
          </p:nvPr>
        </p:nvSpPr>
        <p:spPr bwMode="auto">
          <a:xfrm>
            <a:off x="873656" y="2074294"/>
            <a:ext cx="10379062" cy="3222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628650" marR="0" lvl="1" algn="just" latinLnBrk="0">
              <a:spcBef>
                <a:spcPts val="750"/>
              </a:spcBef>
              <a:buClrTx/>
              <a:buSzTx/>
              <a:tabLst/>
            </a:pPr>
            <a:r>
              <a:rPr lang="en-US" sz="2100" dirty="0"/>
              <a:t>Implement real-time anime search and recommendation features for quick discovery.</a:t>
            </a:r>
            <a:r>
              <a:rPr lang="en-US" altLang="en-US" sz="2100" dirty="0"/>
              <a:t>.</a:t>
            </a:r>
          </a:p>
          <a:p>
            <a:pPr marL="628650" marR="0" lvl="1" algn="just" latinLnBrk="0">
              <a:spcBef>
                <a:spcPts val="750"/>
              </a:spcBef>
              <a:buClrTx/>
              <a:buSzTx/>
              <a:tabLst/>
            </a:pPr>
            <a:r>
              <a:rPr lang="en-US" sz="2100" dirty="0"/>
              <a:t>Provide personalized anime suggestions based on user preferences, liked anime, and genres.</a:t>
            </a:r>
          </a:p>
          <a:p>
            <a:pPr marL="628650" marR="0" lvl="1" algn="just" latinLnBrk="0">
              <a:spcBef>
                <a:spcPts val="750"/>
              </a:spcBef>
              <a:buClrTx/>
              <a:buSzTx/>
              <a:tabLst/>
            </a:pPr>
            <a:r>
              <a:rPr lang="en-US" sz="2100" dirty="0"/>
              <a:t>Integrate user authentication and authorization for secure access and profile personalization.</a:t>
            </a:r>
          </a:p>
          <a:p>
            <a:pPr marL="628650" marR="0" lvl="1" algn="just" latinLnBrk="0">
              <a:spcBef>
                <a:spcPts val="750"/>
              </a:spcBef>
              <a:buClrTx/>
              <a:buSzTx/>
              <a:tabLst/>
            </a:pPr>
            <a:r>
              <a:rPr lang="en-US" sz="2100" dirty="0"/>
              <a:t>Optimize the platform </a:t>
            </a:r>
            <a:r>
              <a:rPr lang="en-US" sz="2100"/>
              <a:t>for desktop </a:t>
            </a:r>
            <a:r>
              <a:rPr lang="en-US" sz="2100" dirty="0"/>
              <a:t>devices to ensure a smooth user experience.</a:t>
            </a:r>
          </a:p>
          <a:p>
            <a:pPr marL="628650" marR="0" lvl="1" algn="just" latinLnBrk="0">
              <a:spcBef>
                <a:spcPts val="750"/>
              </a:spcBef>
              <a:buClrTx/>
              <a:buSzTx/>
              <a:tabLst/>
            </a:pPr>
            <a:r>
              <a:rPr lang="en-US" sz="2100" dirty="0"/>
              <a:t>Ensure secure handling of user data and comply with privacy standards.</a:t>
            </a:r>
          </a:p>
          <a:p>
            <a:pPr marL="628650" marR="0" lvl="1" algn="just" latinLnBrk="0">
              <a:spcBef>
                <a:spcPts val="750"/>
              </a:spcBef>
              <a:buClrTx/>
              <a:buSzTx/>
              <a:tabLst/>
            </a:pPr>
            <a:r>
              <a:rPr lang="en-US" sz="2100" dirty="0"/>
              <a:t>Enable integration with external APIs (e.g., </a:t>
            </a:r>
            <a:r>
              <a:rPr lang="en-US" sz="2100" dirty="0" err="1"/>
              <a:t>MyAnimeList</a:t>
            </a:r>
            <a:r>
              <a:rPr lang="en-US" sz="2100" dirty="0"/>
              <a:t>) to enhance anime data accuracy and coverage.</a:t>
            </a:r>
          </a:p>
        </p:txBody>
      </p:sp>
    </p:spTree>
    <p:extLst>
      <p:ext uri="{BB962C8B-B14F-4D97-AF65-F5344CB8AC3E}">
        <p14:creationId xmlns:p14="http://schemas.microsoft.com/office/powerpoint/2010/main" val="134762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1F9F3-805E-8DEF-8C3A-B310AE8E57AA}"/>
              </a:ext>
            </a:extLst>
          </p:cNvPr>
          <p:cNvSpPr>
            <a:spLocks noGrp="1"/>
          </p:cNvSpPr>
          <p:nvPr>
            <p:ph type="title"/>
          </p:nvPr>
        </p:nvSpPr>
        <p:spPr>
          <a:xfrm>
            <a:off x="556098" y="714274"/>
            <a:ext cx="10515600" cy="877888"/>
          </a:xfrm>
        </p:spPr>
        <p:txBody>
          <a:bodyPr/>
          <a:lstStyle/>
          <a:p>
            <a:r>
              <a:rPr lang="en-US" sz="4400" b="1" dirty="0"/>
              <a:t>Research Methodology</a:t>
            </a:r>
          </a:p>
        </p:txBody>
      </p:sp>
      <p:sp>
        <p:nvSpPr>
          <p:cNvPr id="7" name="Slide Number Placeholder 6">
            <a:extLst>
              <a:ext uri="{FF2B5EF4-FFF2-40B4-BE49-F238E27FC236}">
                <a16:creationId xmlns:a16="http://schemas.microsoft.com/office/drawing/2014/main" id="{8087EB8B-0311-3F02-D825-0CD12B36331C}"/>
              </a:ext>
            </a:extLst>
          </p:cNvPr>
          <p:cNvSpPr>
            <a:spLocks noGrp="1"/>
          </p:cNvSpPr>
          <p:nvPr>
            <p:ph type="sldNum" sz="quarter" idx="12"/>
          </p:nvPr>
        </p:nvSpPr>
        <p:spPr/>
        <p:txBody>
          <a:bodyPr/>
          <a:lstStyle/>
          <a:p>
            <a:fld id="{095B67F8-3864-425A-A4D9-E2BC08C4F04D}" type="slidenum">
              <a:rPr lang="en-IN" smtClean="0"/>
              <a:t>6</a:t>
            </a:fld>
            <a:endParaRPr lang="en-IN"/>
          </a:p>
        </p:txBody>
      </p:sp>
      <p:sp>
        <p:nvSpPr>
          <p:cNvPr id="5" name="Rectangle 2">
            <a:extLst>
              <a:ext uri="{FF2B5EF4-FFF2-40B4-BE49-F238E27FC236}">
                <a16:creationId xmlns:a16="http://schemas.microsoft.com/office/drawing/2014/main" id="{81B8A9D5-F823-B51A-2981-4CCE4A6B8834}"/>
              </a:ext>
            </a:extLst>
          </p:cNvPr>
          <p:cNvSpPr>
            <a:spLocks noGrp="1" noChangeArrowheads="1"/>
          </p:cNvSpPr>
          <p:nvPr>
            <p:ph idx="1"/>
          </p:nvPr>
        </p:nvSpPr>
        <p:spPr bwMode="auto">
          <a:xfrm>
            <a:off x="956385" y="1947137"/>
            <a:ext cx="10279229"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User Preferences &amp; Inputs</a:t>
            </a:r>
            <a:r>
              <a:rPr kumimoji="0" lang="en-US" altLang="en-US" b="0" i="0" u="none" strike="noStrike" cap="none" normalizeH="0" baseline="0" dirty="0">
                <a:ln>
                  <a:noFill/>
                </a:ln>
                <a:solidFill>
                  <a:schemeClr val="tx1"/>
                </a:solidFill>
                <a:effectLst/>
              </a:rPr>
              <a:t>: Anime interests (likes, genres, tags) are collected via the UI for personalized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Recommendation Engine</a:t>
            </a:r>
            <a:r>
              <a:rPr kumimoji="0" lang="en-US" altLang="en-US" b="0" i="0" u="none" strike="noStrike" cap="none" normalizeH="0" baseline="0" dirty="0">
                <a:ln>
                  <a:noFill/>
                </a:ln>
                <a:solidFill>
                  <a:schemeClr val="tx1"/>
                </a:solidFill>
                <a:effectLst/>
              </a:rPr>
              <a:t>: Uses content-based filtering and cosine similarity to suggest similar anime based on synopsis, genres, and tags.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External API Integration</a:t>
            </a:r>
            <a:r>
              <a:rPr kumimoji="0" lang="en-US" altLang="en-US" b="0" i="0" u="none" strike="noStrike" cap="none" normalizeH="0" baseline="0" dirty="0">
                <a:ln>
                  <a:noFill/>
                </a:ln>
                <a:solidFill>
                  <a:schemeClr val="tx1"/>
                </a:solidFill>
                <a:effectLst/>
              </a:rPr>
              <a:t>: Real-time anime data is fetched and enhanced using </a:t>
            </a:r>
            <a:r>
              <a:rPr kumimoji="0" lang="en-US" altLang="en-US" b="0" i="0" u="none" strike="noStrike" cap="none" normalizeH="0" baseline="0" dirty="0" err="1">
                <a:ln>
                  <a:noFill/>
                </a:ln>
                <a:solidFill>
                  <a:schemeClr val="tx1"/>
                </a:solidFill>
                <a:effectLst/>
              </a:rPr>
              <a:t>MyAnimeList</a:t>
            </a:r>
            <a:r>
              <a:rPr kumimoji="0" lang="en-US" altLang="en-US" b="0" i="0" u="none" strike="noStrike" cap="none" normalizeH="0" baseline="0" dirty="0">
                <a:ln>
                  <a:noFill/>
                </a:ln>
                <a:solidFill>
                  <a:schemeClr val="tx1"/>
                </a:solidFill>
                <a:effectLst/>
              </a:rPr>
              <a:t> API.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Backend Framework</a:t>
            </a:r>
            <a:r>
              <a:rPr kumimoji="0" lang="en-US" altLang="en-US" b="0" i="0" u="none" strike="noStrike" cap="none" normalizeH="0" baseline="0" dirty="0">
                <a:ln>
                  <a:noFill/>
                </a:ln>
                <a:solidFill>
                  <a:schemeClr val="tx1"/>
                </a:solidFill>
                <a:effectLst/>
              </a:rPr>
              <a:t>: Flask handles user requests, APIs, and recommendation logic securely.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Frontend Interface</a:t>
            </a:r>
            <a:r>
              <a:rPr kumimoji="0" lang="en-US" altLang="en-US" b="0" i="0" u="none" strike="noStrike" cap="none" normalizeH="0" baseline="0" dirty="0">
                <a:ln>
                  <a:noFill/>
                </a:ln>
                <a:solidFill>
                  <a:schemeClr val="tx1"/>
                </a:solidFill>
                <a:effectLst/>
              </a:rPr>
              <a:t>: React JS provides an interactive, responsive UI for exploring anime suggestions and details.</a:t>
            </a:r>
          </a:p>
        </p:txBody>
      </p:sp>
    </p:spTree>
    <p:extLst>
      <p:ext uri="{BB962C8B-B14F-4D97-AF65-F5344CB8AC3E}">
        <p14:creationId xmlns:p14="http://schemas.microsoft.com/office/powerpoint/2010/main" val="3585169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928-CE32-3695-3BA1-C75FE0CD4088}"/>
              </a:ext>
            </a:extLst>
          </p:cNvPr>
          <p:cNvSpPr>
            <a:spLocks noGrp="1"/>
          </p:cNvSpPr>
          <p:nvPr>
            <p:ph type="title"/>
          </p:nvPr>
        </p:nvSpPr>
        <p:spPr/>
        <p:txBody>
          <a:bodyPr/>
          <a:lstStyle/>
          <a:p>
            <a:r>
              <a:rPr lang="en-IN" sz="3600" b="1" dirty="0">
                <a:latin typeface="+mj-lt"/>
              </a:rPr>
              <a:t>Technologies Used</a:t>
            </a:r>
            <a:br>
              <a:rPr lang="en-IN" sz="3600" dirty="0">
                <a:latin typeface="+mj-lt"/>
              </a:rPr>
            </a:br>
            <a:endParaRPr lang="en-IN" dirty="0"/>
          </a:p>
        </p:txBody>
      </p:sp>
      <p:sp>
        <p:nvSpPr>
          <p:cNvPr id="3" name="Content Placeholder 2">
            <a:extLst>
              <a:ext uri="{FF2B5EF4-FFF2-40B4-BE49-F238E27FC236}">
                <a16:creationId xmlns:a16="http://schemas.microsoft.com/office/drawing/2014/main" id="{0E6A0D27-3443-7663-9381-C1D1C9B88574}"/>
              </a:ext>
            </a:extLst>
          </p:cNvPr>
          <p:cNvSpPr>
            <a:spLocks noGrp="1"/>
          </p:cNvSpPr>
          <p:nvPr>
            <p:ph idx="1"/>
          </p:nvPr>
        </p:nvSpPr>
        <p:spPr>
          <a:xfrm>
            <a:off x="1497418" y="1847850"/>
            <a:ext cx="4892749" cy="4351338"/>
          </a:xfrm>
        </p:spPr>
        <p:txBody>
          <a:bodyPr/>
          <a:lstStyle/>
          <a:p>
            <a:pPr marL="0" indent="0">
              <a:buNone/>
            </a:pPr>
            <a:r>
              <a:rPr lang="en-IN" b="1" dirty="0"/>
              <a:t>Frontend:</a:t>
            </a:r>
          </a:p>
          <a:p>
            <a:pPr lvl="1"/>
            <a:r>
              <a:rPr lang="en-IN" sz="2100" dirty="0"/>
              <a:t>React JS, </a:t>
            </a:r>
          </a:p>
          <a:p>
            <a:pPr lvl="1"/>
            <a:r>
              <a:rPr lang="en-IN" sz="2100" dirty="0"/>
              <a:t>Material-</a:t>
            </a:r>
            <a:r>
              <a:rPr lang="en-IN" sz="2100" dirty="0" err="1"/>
              <a:t>UIJavaScript</a:t>
            </a:r>
            <a:r>
              <a:rPr lang="en-IN" sz="2100" dirty="0"/>
              <a:t>,</a:t>
            </a:r>
          </a:p>
          <a:p>
            <a:pPr lvl="1"/>
            <a:r>
              <a:rPr lang="en-IN" sz="2100" dirty="0"/>
              <a:t>Tailwind CSS(Styling and responsive design)</a:t>
            </a:r>
          </a:p>
          <a:p>
            <a:pPr marL="0" indent="0">
              <a:buNone/>
            </a:pPr>
            <a:endParaRPr lang="en-IN" dirty="0"/>
          </a:p>
          <a:p>
            <a:pPr marL="0" indent="0">
              <a:buNone/>
            </a:pPr>
            <a:r>
              <a:rPr lang="en-IN" b="1" dirty="0"/>
              <a:t>Backend:</a:t>
            </a:r>
          </a:p>
          <a:p>
            <a:pPr lvl="1"/>
            <a:r>
              <a:rPr lang="en-IN" sz="2100" dirty="0"/>
              <a:t>Flask, </a:t>
            </a:r>
          </a:p>
          <a:p>
            <a:pPr lvl="1"/>
            <a:r>
              <a:rPr lang="en-IN" sz="2100" dirty="0"/>
              <a:t>Python Pandas, NumPy, </a:t>
            </a:r>
          </a:p>
          <a:p>
            <a:pPr lvl="1"/>
            <a:r>
              <a:rPr lang="en-IN" sz="2100" dirty="0"/>
              <a:t>Pickle, </a:t>
            </a:r>
          </a:p>
          <a:p>
            <a:pPr lvl="1"/>
            <a:r>
              <a:rPr lang="en-IN" sz="2100" dirty="0"/>
              <a:t>Flask-CORS</a:t>
            </a:r>
          </a:p>
          <a:p>
            <a:pPr marL="0" indent="0">
              <a:buNone/>
            </a:pPr>
            <a:endParaRPr lang="en-IN" b="1" dirty="0"/>
          </a:p>
        </p:txBody>
      </p:sp>
      <p:sp>
        <p:nvSpPr>
          <p:cNvPr id="4" name="Slide Number Placeholder 3">
            <a:extLst>
              <a:ext uri="{FF2B5EF4-FFF2-40B4-BE49-F238E27FC236}">
                <a16:creationId xmlns:a16="http://schemas.microsoft.com/office/drawing/2014/main" id="{03BBE4BD-C1E7-F220-C272-58E7C778818C}"/>
              </a:ext>
            </a:extLst>
          </p:cNvPr>
          <p:cNvSpPr>
            <a:spLocks noGrp="1"/>
          </p:cNvSpPr>
          <p:nvPr>
            <p:ph type="sldNum" sz="quarter" idx="12"/>
          </p:nvPr>
        </p:nvSpPr>
        <p:spPr/>
        <p:txBody>
          <a:bodyPr/>
          <a:lstStyle/>
          <a:p>
            <a:fld id="{095B67F8-3864-425A-A4D9-E2BC08C4F04D}" type="slidenum">
              <a:rPr lang="en-IN" smtClean="0"/>
              <a:t>7</a:t>
            </a:fld>
            <a:endParaRPr lang="en-IN"/>
          </a:p>
        </p:txBody>
      </p:sp>
      <p:sp>
        <p:nvSpPr>
          <p:cNvPr id="5" name="Content Placeholder 2">
            <a:extLst>
              <a:ext uri="{FF2B5EF4-FFF2-40B4-BE49-F238E27FC236}">
                <a16:creationId xmlns:a16="http://schemas.microsoft.com/office/drawing/2014/main" id="{CAB6CEEC-9CCC-C39A-311F-0710B296EE8A}"/>
              </a:ext>
            </a:extLst>
          </p:cNvPr>
          <p:cNvSpPr txBox="1">
            <a:spLocks/>
          </p:cNvSpPr>
          <p:nvPr/>
        </p:nvSpPr>
        <p:spPr bwMode="auto">
          <a:xfrm>
            <a:off x="6583325" y="1847850"/>
            <a:ext cx="4621619" cy="4342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IN" b="1" dirty="0"/>
              <a:t>Database and Authentication:</a:t>
            </a:r>
            <a:endParaRPr lang="en-IN" sz="2100" b="1" dirty="0"/>
          </a:p>
          <a:p>
            <a:pPr lvl="1"/>
            <a:r>
              <a:rPr lang="en-IN" sz="2100" dirty="0"/>
              <a:t>MongoDB</a:t>
            </a:r>
          </a:p>
          <a:p>
            <a:pPr lvl="1"/>
            <a:r>
              <a:rPr lang="en-IN" sz="2100" dirty="0"/>
              <a:t>JWT (JSON Web Tokens)(</a:t>
            </a:r>
            <a:r>
              <a:rPr lang="en-US" sz="2100" dirty="0"/>
              <a:t>Secure authentication tokens between frontend and backend)</a:t>
            </a:r>
            <a:endParaRPr lang="en-IN" sz="2100" dirty="0"/>
          </a:p>
          <a:p>
            <a:pPr marL="0" lvl="1" indent="0">
              <a:spcBef>
                <a:spcPts val="750"/>
              </a:spcBef>
              <a:buNone/>
            </a:pPr>
            <a:endParaRPr lang="en-IN" dirty="0"/>
          </a:p>
          <a:p>
            <a:pPr marL="0" lvl="1" indent="0">
              <a:spcBef>
                <a:spcPts val="750"/>
              </a:spcBef>
              <a:buNone/>
            </a:pPr>
            <a:r>
              <a:rPr lang="en-IN" sz="2100" b="1" dirty="0"/>
              <a:t>Machine Learning Model:</a:t>
            </a:r>
          </a:p>
          <a:p>
            <a:pPr lvl="1"/>
            <a:r>
              <a:rPr lang="en-IN" sz="2100" dirty="0"/>
              <a:t>Scikit-learn (</a:t>
            </a:r>
            <a:r>
              <a:rPr lang="en-US" sz="2100" dirty="0"/>
              <a:t>Building recommendation algorithms, e.g., cosine similarity)</a:t>
            </a:r>
          </a:p>
          <a:p>
            <a:pPr lvl="1"/>
            <a:r>
              <a:rPr lang="en-IN" sz="2100" dirty="0"/>
              <a:t>Cosine Similarity</a:t>
            </a:r>
            <a:r>
              <a:rPr lang="en-US" sz="2100" dirty="0"/>
              <a:t>(Algorithm used for content-based recommendations)</a:t>
            </a:r>
            <a:endParaRPr lang="en-IN" sz="2100" dirty="0"/>
          </a:p>
        </p:txBody>
      </p:sp>
    </p:spTree>
    <p:extLst>
      <p:ext uri="{BB962C8B-B14F-4D97-AF65-F5344CB8AC3E}">
        <p14:creationId xmlns:p14="http://schemas.microsoft.com/office/powerpoint/2010/main" val="4098730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C4AD2-C005-B8ED-3923-E94FC1D3A4F2}"/>
              </a:ext>
            </a:extLst>
          </p:cNvPr>
          <p:cNvSpPr>
            <a:spLocks noGrp="1"/>
          </p:cNvSpPr>
          <p:nvPr>
            <p:ph type="title"/>
          </p:nvPr>
        </p:nvSpPr>
        <p:spPr/>
        <p:txBody>
          <a:bodyPr/>
          <a:lstStyle/>
          <a:p>
            <a:r>
              <a:rPr lang="en-US" sz="4400" b="1" dirty="0"/>
              <a:t>Results</a:t>
            </a:r>
          </a:p>
        </p:txBody>
      </p:sp>
      <p:sp>
        <p:nvSpPr>
          <p:cNvPr id="3" name="Content Placeholder 2">
            <a:extLst>
              <a:ext uri="{FF2B5EF4-FFF2-40B4-BE49-F238E27FC236}">
                <a16:creationId xmlns:a16="http://schemas.microsoft.com/office/drawing/2014/main" id="{7A47427E-8C7C-BB26-B75F-21B400622FB8}"/>
              </a:ext>
            </a:extLst>
          </p:cNvPr>
          <p:cNvSpPr>
            <a:spLocks noGrp="1"/>
          </p:cNvSpPr>
          <p:nvPr>
            <p:ph idx="1"/>
          </p:nvPr>
        </p:nvSpPr>
        <p:spPr>
          <a:xfrm>
            <a:off x="1031240" y="2025132"/>
            <a:ext cx="10515600" cy="3862485"/>
          </a:xfrm>
        </p:spPr>
        <p:txBody>
          <a:bodyPr/>
          <a:lstStyle/>
          <a:p>
            <a:pPr>
              <a:buFont typeface="Arial" panose="020B0604020202020204" pitchFamily="34" charset="0"/>
              <a:buChar char="•"/>
            </a:pPr>
            <a:r>
              <a:rPr lang="en-IN" b="1" dirty="0"/>
              <a:t>Accurate Anime Suggestions</a:t>
            </a:r>
            <a:r>
              <a:rPr lang="en-IN" dirty="0"/>
              <a:t>: Content-based filtering with cosine similarity successfully delivered relevant anime recommendations based on user interests.</a:t>
            </a:r>
          </a:p>
          <a:p>
            <a:pPr>
              <a:buFont typeface="Arial" panose="020B0604020202020204" pitchFamily="34" charset="0"/>
              <a:buChar char="•"/>
            </a:pPr>
            <a:r>
              <a:rPr lang="en-IN" b="1" dirty="0"/>
              <a:t>Fast API Responses</a:t>
            </a:r>
            <a:r>
              <a:rPr lang="en-IN" dirty="0"/>
              <a:t>: Flask backend handled requests efficiently, resulting in quick data retrieval and smooth UI performance.</a:t>
            </a:r>
          </a:p>
          <a:p>
            <a:pPr>
              <a:buFont typeface="Arial" panose="020B0604020202020204" pitchFamily="34" charset="0"/>
              <a:buChar char="•"/>
            </a:pPr>
            <a:r>
              <a:rPr lang="en-IN" b="1" dirty="0"/>
              <a:t>User Engagement</a:t>
            </a:r>
            <a:r>
              <a:rPr lang="en-IN" dirty="0"/>
              <a:t>: Features like </a:t>
            </a:r>
            <a:r>
              <a:rPr lang="en-IN" dirty="0" err="1"/>
              <a:t>wishlist</a:t>
            </a:r>
            <a:r>
              <a:rPr lang="en-IN" dirty="0"/>
              <a:t>, likes, and category browsing increased user interaction and satisfaction.</a:t>
            </a:r>
          </a:p>
          <a:p>
            <a:pPr>
              <a:buFont typeface="Arial" panose="020B0604020202020204" pitchFamily="34" charset="0"/>
              <a:buChar char="•"/>
            </a:pPr>
            <a:r>
              <a:rPr lang="en-IN" b="1" dirty="0"/>
              <a:t>Seamless Integration</a:t>
            </a:r>
            <a:r>
              <a:rPr lang="en-IN" dirty="0"/>
              <a:t>: </a:t>
            </a:r>
            <a:r>
              <a:rPr lang="en-IN" dirty="0" err="1"/>
              <a:t>MyAnimeList</a:t>
            </a:r>
            <a:r>
              <a:rPr lang="en-IN" dirty="0"/>
              <a:t> API provided real-time anime data updates, enriching recommendation accuracy and content freshness.</a:t>
            </a:r>
          </a:p>
          <a:p>
            <a:pPr>
              <a:buFont typeface="Arial" panose="020B0604020202020204" pitchFamily="34" charset="0"/>
              <a:buChar char="•"/>
            </a:pPr>
            <a:r>
              <a:rPr lang="en-US" b="1" dirty="0"/>
              <a:t>Scalable and Modular Architecture: </a:t>
            </a:r>
            <a:r>
              <a:rPr lang="en-US" dirty="0"/>
              <a:t>The separation of frontend (React) and backend (Flask) allowed easy maintenance, scalability, and independent development of features.</a:t>
            </a:r>
          </a:p>
          <a:p>
            <a:pPr>
              <a:buFont typeface="Arial" panose="020B0604020202020204" pitchFamily="34" charset="0"/>
              <a:buChar char="•"/>
            </a:pPr>
            <a:endParaRPr lang="en-IN" dirty="0"/>
          </a:p>
        </p:txBody>
      </p:sp>
      <p:sp>
        <p:nvSpPr>
          <p:cNvPr id="7" name="Slide Number Placeholder 6">
            <a:extLst>
              <a:ext uri="{FF2B5EF4-FFF2-40B4-BE49-F238E27FC236}">
                <a16:creationId xmlns:a16="http://schemas.microsoft.com/office/drawing/2014/main" id="{D7255CE0-3CFA-5692-73FD-94E0361794C8}"/>
              </a:ext>
            </a:extLst>
          </p:cNvPr>
          <p:cNvSpPr>
            <a:spLocks noGrp="1"/>
          </p:cNvSpPr>
          <p:nvPr>
            <p:ph type="sldNum" sz="quarter" idx="12"/>
          </p:nvPr>
        </p:nvSpPr>
        <p:spPr/>
        <p:txBody>
          <a:bodyPr/>
          <a:lstStyle/>
          <a:p>
            <a:fld id="{095B67F8-3864-425A-A4D9-E2BC08C4F04D}" type="slidenum">
              <a:rPr lang="en-IN" smtClean="0"/>
              <a:t>8</a:t>
            </a:fld>
            <a:endParaRPr lang="en-IN"/>
          </a:p>
        </p:txBody>
      </p:sp>
    </p:spTree>
    <p:extLst>
      <p:ext uri="{BB962C8B-B14F-4D97-AF65-F5344CB8AC3E}">
        <p14:creationId xmlns:p14="http://schemas.microsoft.com/office/powerpoint/2010/main" val="3547588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3F80F-0B91-77D7-F563-ECCF91053510}"/>
              </a:ext>
            </a:extLst>
          </p:cNvPr>
          <p:cNvSpPr>
            <a:spLocks noGrp="1"/>
          </p:cNvSpPr>
          <p:nvPr>
            <p:ph type="title"/>
          </p:nvPr>
        </p:nvSpPr>
        <p:spPr/>
        <p:txBody>
          <a:bodyPr/>
          <a:lstStyle/>
          <a:p>
            <a:r>
              <a:rPr lang="en-US" sz="4400" b="1" dirty="0"/>
              <a:t>Future Scope</a:t>
            </a:r>
          </a:p>
        </p:txBody>
      </p:sp>
      <p:sp>
        <p:nvSpPr>
          <p:cNvPr id="7" name="Slide Number Placeholder 6">
            <a:extLst>
              <a:ext uri="{FF2B5EF4-FFF2-40B4-BE49-F238E27FC236}">
                <a16:creationId xmlns:a16="http://schemas.microsoft.com/office/drawing/2014/main" id="{BDCDD2BB-6C4B-95AA-325D-19818F0A6C25}"/>
              </a:ext>
            </a:extLst>
          </p:cNvPr>
          <p:cNvSpPr>
            <a:spLocks noGrp="1"/>
          </p:cNvSpPr>
          <p:nvPr>
            <p:ph type="sldNum" sz="quarter" idx="12"/>
          </p:nvPr>
        </p:nvSpPr>
        <p:spPr/>
        <p:txBody>
          <a:bodyPr/>
          <a:lstStyle/>
          <a:p>
            <a:fld id="{095B67F8-3864-425A-A4D9-E2BC08C4F04D}" type="slidenum">
              <a:rPr lang="en-IN" smtClean="0"/>
              <a:t>9</a:t>
            </a:fld>
            <a:endParaRPr lang="en-IN"/>
          </a:p>
        </p:txBody>
      </p:sp>
      <p:sp>
        <p:nvSpPr>
          <p:cNvPr id="5" name="Rectangle 2">
            <a:extLst>
              <a:ext uri="{FF2B5EF4-FFF2-40B4-BE49-F238E27FC236}">
                <a16:creationId xmlns:a16="http://schemas.microsoft.com/office/drawing/2014/main" id="{54314779-1B59-A952-9EFC-7BDE8051A0DC}"/>
              </a:ext>
            </a:extLst>
          </p:cNvPr>
          <p:cNvSpPr>
            <a:spLocks noGrp="1" noChangeArrowheads="1"/>
          </p:cNvSpPr>
          <p:nvPr>
            <p:ph idx="1"/>
          </p:nvPr>
        </p:nvSpPr>
        <p:spPr bwMode="auto">
          <a:xfrm>
            <a:off x="1343526" y="2062867"/>
            <a:ext cx="1001027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Voice-Based Search</a:t>
            </a:r>
            <a:r>
              <a:rPr kumimoji="0" lang="en-US" altLang="en-US" b="0" i="0" u="none" strike="noStrike" cap="none" normalizeH="0" baseline="0" dirty="0">
                <a:ln>
                  <a:noFill/>
                </a:ln>
                <a:solidFill>
                  <a:schemeClr val="tx1"/>
                </a:solidFill>
                <a:effectLst/>
              </a:rPr>
              <a:t>: Integrate voice assistants to enable anime search through natural language commands.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Multilingual Interface</a:t>
            </a:r>
            <a:r>
              <a:rPr kumimoji="0" lang="en-US" altLang="en-US" b="0" i="0" u="none" strike="noStrike" cap="none" normalizeH="0" baseline="0" dirty="0">
                <a:ln>
                  <a:noFill/>
                </a:ln>
                <a:solidFill>
                  <a:schemeClr val="tx1"/>
                </a:solidFill>
                <a:effectLst/>
              </a:rPr>
              <a:t>: Support multiple languages to cater to a global user base of anime fans.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Advanced Recommendation Models</a:t>
            </a:r>
            <a:r>
              <a:rPr kumimoji="0" lang="en-US" altLang="en-US" b="0" i="0" u="none" strike="noStrike" cap="none" normalizeH="0" baseline="0" dirty="0">
                <a:ln>
                  <a:noFill/>
                </a:ln>
                <a:solidFill>
                  <a:schemeClr val="tx1"/>
                </a:solidFill>
                <a:effectLst/>
              </a:rPr>
              <a:t>: Leverage deep learning (e.g., transformers or neural collaborative filtering) for highly personalized suggestions.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Community Features</a:t>
            </a:r>
            <a:r>
              <a:rPr kumimoji="0" lang="en-US" altLang="en-US" b="0" i="0" u="none" strike="noStrike" cap="none" normalizeH="0" baseline="0" dirty="0">
                <a:ln>
                  <a:noFill/>
                </a:ln>
                <a:solidFill>
                  <a:schemeClr val="tx1"/>
                </a:solidFill>
                <a:effectLst/>
              </a:rPr>
              <a:t>: Add user reviews, ratings, and social features to build a community-driven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Offline Access</a:t>
            </a:r>
            <a:r>
              <a:rPr kumimoji="0" lang="en-US" altLang="en-US" b="0" i="0" u="none" strike="noStrike" cap="none" normalizeH="0" baseline="0" dirty="0">
                <a:ln>
                  <a:noFill/>
                </a:ln>
                <a:solidFill>
                  <a:schemeClr val="tx1"/>
                </a:solidFill>
                <a:effectLst/>
              </a:rPr>
              <a:t>: Enable offline browsing of liked or saved anime for users with limited internet connectivity.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Integration with Streaming Platforms</a:t>
            </a:r>
            <a:r>
              <a:rPr kumimoji="0" lang="en-US" altLang="en-US" b="0" i="0" u="none" strike="noStrike" cap="none" normalizeH="0" baseline="0" dirty="0">
                <a:ln>
                  <a:noFill/>
                </a:ln>
                <a:solidFill>
                  <a:schemeClr val="tx1"/>
                </a:solidFill>
                <a:effectLst/>
              </a:rPr>
              <a:t>: Recommend anime available on Netflix, Crunchyroll, etc., with direct watch links.</a:t>
            </a:r>
          </a:p>
        </p:txBody>
      </p:sp>
    </p:spTree>
    <p:extLst>
      <p:ext uri="{BB962C8B-B14F-4D97-AF65-F5344CB8AC3E}">
        <p14:creationId xmlns:p14="http://schemas.microsoft.com/office/powerpoint/2010/main" val="3814904881"/>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404_LEC0  -  Compatibility Mode" id="{3BDF6A17-ACBD-4545-BE13-AE1053292383}" vid="{F9445E81-6C4F-4E11-A32D-3F55FC671F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INT404_LEC0 TEMPLATE</Template>
  <TotalTime>1310</TotalTime>
  <Words>881</Words>
  <Application>Microsoft Office PowerPoint</Application>
  <PresentationFormat>Widescreen</PresentationFormat>
  <Paragraphs>96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Apple Braille</vt:lpstr>
      <vt:lpstr>Arial</vt:lpstr>
      <vt:lpstr>Calibri</vt:lpstr>
      <vt:lpstr>Calibri Light</vt:lpstr>
      <vt:lpstr>Times New Roman</vt:lpstr>
      <vt:lpstr>Theme1</vt:lpstr>
      <vt:lpstr>PowerPoint Presentation</vt:lpstr>
      <vt:lpstr>Content of Presentation</vt:lpstr>
      <vt:lpstr>Introduction</vt:lpstr>
      <vt:lpstr>Project Aim</vt:lpstr>
      <vt:lpstr>Objectives</vt:lpstr>
      <vt:lpstr>Research Methodology</vt:lpstr>
      <vt:lpstr>Technologies Used </vt:lpstr>
      <vt:lpstr>Results</vt:lpstr>
      <vt:lpstr>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 Revolution: Be the Change</dc:title>
  <dc:creator>Aashish</dc:creator>
  <cp:lastModifiedBy>Manohar Akula</cp:lastModifiedBy>
  <cp:revision>108</cp:revision>
  <dcterms:created xsi:type="dcterms:W3CDTF">2025-01-04T06:25:56Z</dcterms:created>
  <dcterms:modified xsi:type="dcterms:W3CDTF">2025-05-23T08:30:07Z</dcterms:modified>
</cp:coreProperties>
</file>