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D9D4-7489-493C-BFB0-DFF9DCFCC5F8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4762-4DA1-4B60-88F1-50E682887E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0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4762-4DA1-4B60-88F1-50E682887E1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24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20F3-3650-9507-53B4-686A25924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A5AC8-F86F-CC47-A14D-889B86F05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6A08C-77F8-8C4D-101B-FB5BCC91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5391-C9BE-6BDF-4FA0-886B9DA2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2CD5-EB13-029E-9A82-467D4A3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2255-3B4F-FEA4-8EB8-D5065D9B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59964-97D4-1623-4C14-207997C6F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49BA8-3D23-03DE-4550-E9965A1F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09F2-A1B8-37F9-21DA-1E782388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132A-98FD-F991-5F10-2D608681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8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AE08D-AA23-FA7C-9ED1-EB7BB92A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566B4-E0D5-B79D-F6BA-E2E603602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D37C-87B6-C96D-8919-CA86561F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8A1C-1106-3103-807D-2E369199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DC5B7-A914-26F7-41AC-E741BF8E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5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9841-684F-7A65-0A04-25F0ECAE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5446-416A-AFFF-03BA-D1B325CA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3AD4-3C71-A51A-9752-DC4E17C8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863D-0311-11FD-129D-B16A2D72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7C39-AA58-1880-B183-3C7E8287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6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DFD-47AB-1E7C-23A9-8C9D1F61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F703D-227E-4C1A-F637-9EB297564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D37C-25F6-45DE-FAB2-D7BB0DB3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9FEA-6E9A-E2C7-F2C2-9E40E797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E32B-ED0F-04E0-8804-19456C9F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2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B72-3B7A-A377-BA3F-FA1EB07E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CA9B-EA30-53CE-78FC-B2CBF4386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F0EE7-81DF-CCED-D638-1AEE6B5DD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DE09-F353-60CA-E6AD-3C9515DD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97E7B-BB4F-BCDE-00A7-A350226D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82A8-5C87-CABA-58AC-BC6BAFDD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4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4AD6-630F-F8C9-F799-8EA16234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6B1BE-43C0-9B2F-1DDA-8FE7C98E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F0AC1-E78A-9465-1DB6-AAC4024CA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4071C-6880-8DDF-75C0-EDF1F595F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DDC1A-0711-0257-0C8C-99A9468CD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61A6C-A846-9D6A-20F6-1323E7DA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DC521-837F-8AA9-2DAF-A8AEF110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AC02A-8C45-3DF9-0666-45F3B41B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0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3259-2D70-1361-EF38-72CF2536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54CBF-7B6E-8825-25EF-22DE4B6C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984F1-0292-AF37-C07A-0D545842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F68D-F9FA-C7E0-7592-5A1E247D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1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14129-5563-7BBC-A6F0-0C691556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D2889-117B-FFF6-687C-16A17B12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AFBA-4E96-2859-2887-E8A08EAA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6EFD-F1CC-2031-EE35-196BF892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EF19-F732-D4EF-EE85-DD09B7B6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8CCDB-1628-B365-7F30-2D9860EB1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E6500-C304-9872-6931-D381E4DA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E5FF6-41C7-1F9A-FBC8-6D332C9F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051A6-B46E-5CA6-6720-B7E5A9B4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4A79-2B0C-C4AF-698C-CFF06350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81659-D971-2633-05CA-6210986B3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CBF9-E19D-EE12-A3CC-849EA222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04737-61CB-5295-E824-B5B0CAB5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F7DF-7300-BFDA-71B4-8E5962EB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459A-13DE-5F49-861C-C89C48E8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6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E3ED1-7031-B9A3-5100-2996A089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0DC9-36B6-6D71-43B6-9F00BF20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804B-04C2-DF6A-D9AF-844B54900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6DE3-0DD7-48F6-B54C-13D3B363A9EB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3BF2-3C9D-883B-8C52-1A7F8E497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6690-EAEF-ED68-54A7-F7601FE8E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8DC0A-1080-4E5C-860C-BA48E4DD4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8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1324-3C02-1917-0D50-9059A460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4424-E3C5-51CC-A762-D74DB889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Increasing the adoption of modern Agriculture Technology</a:t>
            </a:r>
          </a:p>
          <a:p>
            <a:r>
              <a:rPr lang="en-IN" dirty="0"/>
              <a:t>Real time whether show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18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0017-3100-119B-8A67-B75596203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dirty="0" err="1">
                <a:highlight>
                  <a:srgbClr val="00FF00"/>
                </a:highlight>
              </a:rPr>
              <a:t>Agri</a:t>
            </a:r>
            <a:r>
              <a:rPr lang="en-IN" b="1" dirty="0" err="1">
                <a:highlight>
                  <a:srgbClr val="0000FF"/>
                </a:highlight>
              </a:rPr>
              <a:t>Innovation</a:t>
            </a:r>
            <a:r>
              <a:rPr lang="en-IN" dirty="0">
                <a:highlight>
                  <a:srgbClr val="0000FF"/>
                </a:highlight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E44D0-D693-B088-8595-BAB5B0FA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CD32"/>
                </a:solidFill>
                <a:effectLst/>
                <a:latin typeface="Open Sans" panose="020B0606030504020204" pitchFamily="34" charset="0"/>
              </a:rPr>
              <a:t> One Stop Solution for Farmers with most of the required Info available at one 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303A-E550-D6A7-4F0C-A1F5D4F6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Use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F8BA-533D-488A-F093-AA179B179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/>
              <a:t>CSS</a:t>
            </a:r>
          </a:p>
          <a:p>
            <a:r>
              <a:rPr lang="en-IN" dirty="0"/>
              <a:t>JAVASCRIPT</a:t>
            </a: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jQuery</a:t>
            </a:r>
          </a:p>
          <a:p>
            <a:r>
              <a:rPr lang="en-IN" dirty="0"/>
              <a:t>Bootstrap</a:t>
            </a:r>
          </a:p>
          <a:p>
            <a:r>
              <a:rPr lang="en-IN" dirty="0"/>
              <a:t>API-whether.</a:t>
            </a:r>
          </a:p>
          <a:p>
            <a:r>
              <a:rPr lang="en-IN" dirty="0" err="1"/>
              <a:t>FORMkEEP</a:t>
            </a:r>
            <a:r>
              <a:rPr lang="en-IN" dirty="0"/>
              <a:t> (FOR FEEDBACK).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7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C930-8A32-00BE-95CB-D63A2670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348B-D82D-9BD1-3BBE-BDCA6527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1)Real time weather</a:t>
            </a:r>
          </a:p>
          <a:p>
            <a:r>
              <a:rPr lang="en-IN" dirty="0"/>
              <a:t>2)Government Scheme.</a:t>
            </a:r>
          </a:p>
          <a:p>
            <a:r>
              <a:rPr lang="en-IN" dirty="0"/>
              <a:t>3)seed information</a:t>
            </a:r>
          </a:p>
          <a:p>
            <a:r>
              <a:rPr lang="en-IN" dirty="0"/>
              <a:t>A)Seed information</a:t>
            </a:r>
          </a:p>
          <a:p>
            <a:r>
              <a:rPr lang="en-IN" dirty="0"/>
              <a:t>B)Seed current price.</a:t>
            </a:r>
          </a:p>
          <a:p>
            <a:r>
              <a:rPr lang="en-IN" dirty="0"/>
              <a:t>C)fertilizer Information</a:t>
            </a:r>
          </a:p>
          <a:p>
            <a:r>
              <a:rPr lang="en-IN" dirty="0"/>
              <a:t>4)Tech knowledge</a:t>
            </a:r>
          </a:p>
          <a:p>
            <a:r>
              <a:rPr lang="en-IN" dirty="0"/>
              <a:t>A)Solar Panel</a:t>
            </a:r>
          </a:p>
          <a:p>
            <a:r>
              <a:rPr lang="en-IN" dirty="0"/>
              <a:t>B)Modern Day Tech.</a:t>
            </a:r>
          </a:p>
          <a:p>
            <a:r>
              <a:rPr lang="en-IN" dirty="0"/>
              <a:t>5)Feedback.</a:t>
            </a:r>
          </a:p>
        </p:txBody>
      </p:sp>
    </p:spTree>
    <p:extLst>
      <p:ext uri="{BB962C8B-B14F-4D97-AF65-F5344CB8AC3E}">
        <p14:creationId xmlns:p14="http://schemas.microsoft.com/office/powerpoint/2010/main" val="42667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DD8E-C3EE-AD9C-FD6A-D5547BF5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7D42-A4A1-1B46-F3CE-C76E6143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1)Correct Information</a:t>
            </a:r>
          </a:p>
          <a:p>
            <a:r>
              <a:rPr lang="en-IN" dirty="0"/>
              <a:t>2)Target Indian former.</a:t>
            </a:r>
          </a:p>
          <a:p>
            <a:r>
              <a:rPr lang="en-IN" dirty="0"/>
              <a:t>3)Tech knowledge in one place.</a:t>
            </a:r>
          </a:p>
          <a:p>
            <a:r>
              <a:rPr lang="en-IN" dirty="0"/>
              <a:t>4)Fee of cost.</a:t>
            </a:r>
          </a:p>
        </p:txBody>
      </p:sp>
    </p:spTree>
    <p:extLst>
      <p:ext uri="{BB962C8B-B14F-4D97-AF65-F5344CB8AC3E}">
        <p14:creationId xmlns:p14="http://schemas.microsoft.com/office/powerpoint/2010/main" val="254995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0C25-2BFC-D019-1B54-D4E404C1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A785-A00F-DA8F-250F-BA60F377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feedback we can grow </a:t>
            </a:r>
          </a:p>
          <a:p>
            <a:r>
              <a:rPr lang="en-IN"/>
              <a:t>And solve problem of user.</a:t>
            </a:r>
          </a:p>
        </p:txBody>
      </p:sp>
    </p:spTree>
    <p:extLst>
      <p:ext uri="{BB962C8B-B14F-4D97-AF65-F5344CB8AC3E}">
        <p14:creationId xmlns:p14="http://schemas.microsoft.com/office/powerpoint/2010/main" val="178732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Google Sans</vt:lpstr>
      <vt:lpstr>Open Sans</vt:lpstr>
      <vt:lpstr>Office Theme</vt:lpstr>
      <vt:lpstr>Problem Statement.</vt:lpstr>
      <vt:lpstr>AgriInnovation.</vt:lpstr>
      <vt:lpstr>Tech Use .</vt:lpstr>
      <vt:lpstr>Feature.</vt:lpstr>
      <vt:lpstr>USP</vt:lpstr>
      <vt:lpstr>Improvement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Statement.</dc:title>
  <dc:creator>Dilip Nandiwale</dc:creator>
  <cp:lastModifiedBy>Dilip Nandiwale</cp:lastModifiedBy>
  <cp:revision>1</cp:revision>
  <dcterms:created xsi:type="dcterms:W3CDTF">2024-04-02T17:34:10Z</dcterms:created>
  <dcterms:modified xsi:type="dcterms:W3CDTF">2024-04-02T17:44:03Z</dcterms:modified>
</cp:coreProperties>
</file>