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3" r:id="rId10"/>
    <p:sldId id="266" r:id="rId11"/>
    <p:sldId id="268"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32A4"/>
    <a:srgbClr val="4F22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8"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D6372-DE54-41F4-8421-28DBFF90EEE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67EADB-837F-4F78-8B62-0C489EEFD86F}">
      <dgm:prSet custT="1"/>
      <dgm:spPr/>
      <dgm:t>
        <a:bodyPr/>
        <a:lstStyle/>
        <a:p>
          <a:pPr algn="ctr"/>
          <a:r>
            <a:rPr lang="en-US" sz="2000" dirty="0"/>
            <a:t>WE USED ANGULAR TO CREATE THE WEB INTERFACE SO THAT THE USER CAN COMMUNICATE WITH THE BOT</a:t>
          </a:r>
        </a:p>
      </dgm:t>
    </dgm:pt>
    <dgm:pt modelId="{FBEC5F14-0E67-46EC-9651-422AC6BA56CA}" type="parTrans" cxnId="{BD55A34D-5E8E-40AF-A10A-66517A025D97}">
      <dgm:prSet/>
      <dgm:spPr/>
      <dgm:t>
        <a:bodyPr/>
        <a:lstStyle/>
        <a:p>
          <a:endParaRPr lang="en-US"/>
        </a:p>
      </dgm:t>
    </dgm:pt>
    <dgm:pt modelId="{0FFC8A3C-E7A4-4C94-9F42-6FA0401F1F60}" type="sibTrans" cxnId="{BD55A34D-5E8E-40AF-A10A-66517A025D97}">
      <dgm:prSet/>
      <dgm:spPr/>
      <dgm:t>
        <a:bodyPr/>
        <a:lstStyle/>
        <a:p>
          <a:endParaRPr lang="en-US"/>
        </a:p>
      </dgm:t>
    </dgm:pt>
    <dgm:pt modelId="{CEB22FEC-19C5-4A8F-ABA9-4A64A61D7A31}">
      <dgm:prSet/>
      <dgm:spPr/>
      <dgm:t>
        <a:bodyPr/>
        <a:lstStyle/>
        <a:p>
          <a:r>
            <a:rPr lang="en-US" dirty="0">
              <a:solidFill>
                <a:schemeClr val="tx1">
                  <a:lumMod val="95000"/>
                  <a:lumOff val="5000"/>
                </a:schemeClr>
              </a:solidFill>
            </a:rPr>
            <a:t>WE USED NODEJS TO FACILITATE THE RUN TIME ENVIRONMENT FOR OUR PROJECT.</a:t>
          </a:r>
        </a:p>
      </dgm:t>
    </dgm:pt>
    <dgm:pt modelId="{F8CD1E11-7A14-4289-A8A3-CFB5CC4EB7D0}" type="parTrans" cxnId="{2A69C0EB-5C74-440C-B21D-BCD932BD3697}">
      <dgm:prSet/>
      <dgm:spPr/>
      <dgm:t>
        <a:bodyPr/>
        <a:lstStyle/>
        <a:p>
          <a:endParaRPr lang="en-US"/>
        </a:p>
      </dgm:t>
    </dgm:pt>
    <dgm:pt modelId="{2EE9919A-E6C5-4B9E-9D26-B96C845D8B8E}" type="sibTrans" cxnId="{2A69C0EB-5C74-440C-B21D-BCD932BD3697}">
      <dgm:prSet/>
      <dgm:spPr/>
      <dgm:t>
        <a:bodyPr/>
        <a:lstStyle/>
        <a:p>
          <a:endParaRPr lang="en-US"/>
        </a:p>
      </dgm:t>
    </dgm:pt>
    <dgm:pt modelId="{51A5417C-A833-41F1-874F-8CC3605C7E27}">
      <dgm:prSet/>
      <dgm:spPr/>
      <dgm:t>
        <a:bodyPr/>
        <a:lstStyle/>
        <a:p>
          <a:r>
            <a:rPr lang="en-US" dirty="0"/>
            <a:t>WE USED KOA AS AN SERVER WHICH DEALS WITH THE DATABASES AND COMMUNICATE WITH ALL THE RUNNING SERVERS.</a:t>
          </a:r>
        </a:p>
      </dgm:t>
    </dgm:pt>
    <dgm:pt modelId="{D3E13D9D-9B3E-40D8-A208-C27CDCC3AFD8}" type="parTrans" cxnId="{696EB049-FDC0-462D-91DB-BB1E423B5F51}">
      <dgm:prSet/>
      <dgm:spPr/>
      <dgm:t>
        <a:bodyPr/>
        <a:lstStyle/>
        <a:p>
          <a:endParaRPr lang="en-US"/>
        </a:p>
      </dgm:t>
    </dgm:pt>
    <dgm:pt modelId="{42EFA9CB-0296-4125-B919-A0364E38EF50}" type="sibTrans" cxnId="{696EB049-FDC0-462D-91DB-BB1E423B5F51}">
      <dgm:prSet/>
      <dgm:spPr/>
      <dgm:t>
        <a:bodyPr/>
        <a:lstStyle/>
        <a:p>
          <a:endParaRPr lang="en-US"/>
        </a:p>
      </dgm:t>
    </dgm:pt>
    <dgm:pt modelId="{CACBA383-F127-4FD0-A615-D91A8975F33E}" type="pres">
      <dgm:prSet presAssocID="{CF8D6372-DE54-41F4-8421-28DBFF90EEE2}" presName="root" presStyleCnt="0">
        <dgm:presLayoutVars>
          <dgm:dir/>
          <dgm:resizeHandles val="exact"/>
        </dgm:presLayoutVars>
      </dgm:prSet>
      <dgm:spPr/>
      <dgm:t>
        <a:bodyPr/>
        <a:lstStyle/>
        <a:p>
          <a:endParaRPr lang="en-IN"/>
        </a:p>
      </dgm:t>
    </dgm:pt>
    <dgm:pt modelId="{79DD81AC-EFD9-4DC0-B443-8B3710955663}" type="pres">
      <dgm:prSet presAssocID="{9767EADB-837F-4F78-8B62-0C489EEFD86F}" presName="compNode" presStyleCnt="0"/>
      <dgm:spPr/>
    </dgm:pt>
    <dgm:pt modelId="{ADA6EB37-5FB9-46EF-B757-5D575EE09C05}" type="pres">
      <dgm:prSet presAssocID="{9767EADB-837F-4F78-8B62-0C489EEFD86F}"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dgm:spPr>
      <dgm:t>
        <a:bodyPr/>
        <a:lstStyle/>
        <a:p>
          <a:endParaRPr lang="en-IN"/>
        </a:p>
      </dgm:t>
    </dgm:pt>
    <dgm:pt modelId="{7AD5A369-D195-451E-B31A-C8A43358B753}" type="pres">
      <dgm:prSet presAssocID="{9767EADB-837F-4F78-8B62-0C489EEFD86F}" presName="spaceRect" presStyleCnt="0"/>
      <dgm:spPr/>
    </dgm:pt>
    <dgm:pt modelId="{1193774E-24BC-4D8A-8FAD-BAA571E2AEE6}" type="pres">
      <dgm:prSet presAssocID="{9767EADB-837F-4F78-8B62-0C489EEFD86F}" presName="textRect" presStyleLbl="revTx" presStyleIdx="0" presStyleCnt="3">
        <dgm:presLayoutVars>
          <dgm:chMax val="1"/>
          <dgm:chPref val="1"/>
        </dgm:presLayoutVars>
      </dgm:prSet>
      <dgm:spPr/>
      <dgm:t>
        <a:bodyPr/>
        <a:lstStyle/>
        <a:p>
          <a:endParaRPr lang="en-IN"/>
        </a:p>
      </dgm:t>
    </dgm:pt>
    <dgm:pt modelId="{5D89634C-B03E-4D16-ACB2-E56E6E8A2D0F}" type="pres">
      <dgm:prSet presAssocID="{0FFC8A3C-E7A4-4C94-9F42-6FA0401F1F60}" presName="sibTrans" presStyleCnt="0"/>
      <dgm:spPr/>
    </dgm:pt>
    <dgm:pt modelId="{7B9DF173-720B-4FE4-B769-D73F10AF4B0D}" type="pres">
      <dgm:prSet presAssocID="{CEB22FEC-19C5-4A8F-ABA9-4A64A61D7A31}" presName="compNode" presStyleCnt="0"/>
      <dgm:spPr/>
    </dgm:pt>
    <dgm:pt modelId="{39683D3C-73B6-4263-8075-A740A64F97C4}" type="pres">
      <dgm:prSet presAssocID="{CEB22FEC-19C5-4A8F-ABA9-4A64A61D7A31}" presName="iconRect" presStyleLbl="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dgm:spPr>
      <dgm:t>
        <a:bodyPr/>
        <a:lstStyle/>
        <a:p>
          <a:endParaRPr lang="en-IN"/>
        </a:p>
      </dgm:t>
    </dgm:pt>
    <dgm:pt modelId="{2C744E2D-B3D8-4FCC-8B5B-911E61BDA57F}" type="pres">
      <dgm:prSet presAssocID="{CEB22FEC-19C5-4A8F-ABA9-4A64A61D7A31}" presName="spaceRect" presStyleCnt="0"/>
      <dgm:spPr/>
    </dgm:pt>
    <dgm:pt modelId="{383D36FA-A4B0-4971-A663-A00480C14A3B}" type="pres">
      <dgm:prSet presAssocID="{CEB22FEC-19C5-4A8F-ABA9-4A64A61D7A31}" presName="textRect" presStyleLbl="revTx" presStyleIdx="1" presStyleCnt="3">
        <dgm:presLayoutVars>
          <dgm:chMax val="1"/>
          <dgm:chPref val="1"/>
        </dgm:presLayoutVars>
      </dgm:prSet>
      <dgm:spPr/>
      <dgm:t>
        <a:bodyPr/>
        <a:lstStyle/>
        <a:p>
          <a:endParaRPr lang="en-IN"/>
        </a:p>
      </dgm:t>
    </dgm:pt>
    <dgm:pt modelId="{C2C6A2CC-7497-4191-AD72-B9EAFA1BC78A}" type="pres">
      <dgm:prSet presAssocID="{2EE9919A-E6C5-4B9E-9D26-B96C845D8B8E}" presName="sibTrans" presStyleCnt="0"/>
      <dgm:spPr/>
    </dgm:pt>
    <dgm:pt modelId="{86EE5445-6AC0-4EF2-9AE7-D95AB7EB3715}" type="pres">
      <dgm:prSet presAssocID="{51A5417C-A833-41F1-874F-8CC3605C7E27}" presName="compNode" presStyleCnt="0"/>
      <dgm:spPr/>
    </dgm:pt>
    <dgm:pt modelId="{CE13A1DD-3018-43EE-8B0B-4DA4A6237269}" type="pres">
      <dgm:prSet presAssocID="{51A5417C-A833-41F1-874F-8CC3605C7E27}"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IN"/>
        </a:p>
      </dgm:t>
    </dgm:pt>
    <dgm:pt modelId="{EC5BF47A-EB40-4982-A98A-013995887350}" type="pres">
      <dgm:prSet presAssocID="{51A5417C-A833-41F1-874F-8CC3605C7E27}" presName="spaceRect" presStyleCnt="0"/>
      <dgm:spPr/>
    </dgm:pt>
    <dgm:pt modelId="{95B01B50-1ABC-491F-962F-B524E411323D}" type="pres">
      <dgm:prSet presAssocID="{51A5417C-A833-41F1-874F-8CC3605C7E27}" presName="textRect" presStyleLbl="revTx" presStyleIdx="2" presStyleCnt="3">
        <dgm:presLayoutVars>
          <dgm:chMax val="1"/>
          <dgm:chPref val="1"/>
        </dgm:presLayoutVars>
      </dgm:prSet>
      <dgm:spPr/>
      <dgm:t>
        <a:bodyPr/>
        <a:lstStyle/>
        <a:p>
          <a:endParaRPr lang="en-IN"/>
        </a:p>
      </dgm:t>
    </dgm:pt>
  </dgm:ptLst>
  <dgm:cxnLst>
    <dgm:cxn modelId="{538CEE19-C47B-4B3B-A961-C9C6CAB2A58F}" type="presOf" srcId="{CF8D6372-DE54-41F4-8421-28DBFF90EEE2}" destId="{CACBA383-F127-4FD0-A615-D91A8975F33E}" srcOrd="0" destOrd="0" presId="urn:microsoft.com/office/officeart/2018/2/layout/IconLabelList"/>
    <dgm:cxn modelId="{696EB049-FDC0-462D-91DB-BB1E423B5F51}" srcId="{CF8D6372-DE54-41F4-8421-28DBFF90EEE2}" destId="{51A5417C-A833-41F1-874F-8CC3605C7E27}" srcOrd="2" destOrd="0" parTransId="{D3E13D9D-9B3E-40D8-A208-C27CDCC3AFD8}" sibTransId="{42EFA9CB-0296-4125-B919-A0364E38EF50}"/>
    <dgm:cxn modelId="{2D552618-6E95-41A7-BCDE-A960B0079198}" type="presOf" srcId="{CEB22FEC-19C5-4A8F-ABA9-4A64A61D7A31}" destId="{383D36FA-A4B0-4971-A663-A00480C14A3B}" srcOrd="0" destOrd="0" presId="urn:microsoft.com/office/officeart/2018/2/layout/IconLabelList"/>
    <dgm:cxn modelId="{2A69C0EB-5C74-440C-B21D-BCD932BD3697}" srcId="{CF8D6372-DE54-41F4-8421-28DBFF90EEE2}" destId="{CEB22FEC-19C5-4A8F-ABA9-4A64A61D7A31}" srcOrd="1" destOrd="0" parTransId="{F8CD1E11-7A14-4289-A8A3-CFB5CC4EB7D0}" sibTransId="{2EE9919A-E6C5-4B9E-9D26-B96C845D8B8E}"/>
    <dgm:cxn modelId="{703A2A5F-7155-4263-8D92-5BE089ECA91F}" type="presOf" srcId="{51A5417C-A833-41F1-874F-8CC3605C7E27}" destId="{95B01B50-1ABC-491F-962F-B524E411323D}" srcOrd="0" destOrd="0" presId="urn:microsoft.com/office/officeart/2018/2/layout/IconLabelList"/>
    <dgm:cxn modelId="{5552E84D-7BBD-46E3-95F8-6315D947EB6E}" type="presOf" srcId="{9767EADB-837F-4F78-8B62-0C489EEFD86F}" destId="{1193774E-24BC-4D8A-8FAD-BAA571E2AEE6}" srcOrd="0" destOrd="0" presId="urn:microsoft.com/office/officeart/2018/2/layout/IconLabelList"/>
    <dgm:cxn modelId="{BD55A34D-5E8E-40AF-A10A-66517A025D97}" srcId="{CF8D6372-DE54-41F4-8421-28DBFF90EEE2}" destId="{9767EADB-837F-4F78-8B62-0C489EEFD86F}" srcOrd="0" destOrd="0" parTransId="{FBEC5F14-0E67-46EC-9651-422AC6BA56CA}" sibTransId="{0FFC8A3C-E7A4-4C94-9F42-6FA0401F1F60}"/>
    <dgm:cxn modelId="{7A492CCA-2EDD-46C9-8756-41DBB49C34C4}" type="presParOf" srcId="{CACBA383-F127-4FD0-A615-D91A8975F33E}" destId="{79DD81AC-EFD9-4DC0-B443-8B3710955663}" srcOrd="0" destOrd="0" presId="urn:microsoft.com/office/officeart/2018/2/layout/IconLabelList"/>
    <dgm:cxn modelId="{7B848246-1DEF-49FD-9671-3D4877579A6A}" type="presParOf" srcId="{79DD81AC-EFD9-4DC0-B443-8B3710955663}" destId="{ADA6EB37-5FB9-46EF-B757-5D575EE09C05}" srcOrd="0" destOrd="0" presId="urn:microsoft.com/office/officeart/2018/2/layout/IconLabelList"/>
    <dgm:cxn modelId="{C771E8F5-E454-418E-A48A-2719D0CA899B}" type="presParOf" srcId="{79DD81AC-EFD9-4DC0-B443-8B3710955663}" destId="{7AD5A369-D195-451E-B31A-C8A43358B753}" srcOrd="1" destOrd="0" presId="urn:microsoft.com/office/officeart/2018/2/layout/IconLabelList"/>
    <dgm:cxn modelId="{C6F52DE5-F183-44ED-84B3-6642C5DCEA49}" type="presParOf" srcId="{79DD81AC-EFD9-4DC0-B443-8B3710955663}" destId="{1193774E-24BC-4D8A-8FAD-BAA571E2AEE6}" srcOrd="2" destOrd="0" presId="urn:microsoft.com/office/officeart/2018/2/layout/IconLabelList"/>
    <dgm:cxn modelId="{57966834-D032-4607-A0F5-6793F84EE878}" type="presParOf" srcId="{CACBA383-F127-4FD0-A615-D91A8975F33E}" destId="{5D89634C-B03E-4D16-ACB2-E56E6E8A2D0F}" srcOrd="1" destOrd="0" presId="urn:microsoft.com/office/officeart/2018/2/layout/IconLabelList"/>
    <dgm:cxn modelId="{E8FF415F-7AF3-4AE7-8C8A-A86E294F5A51}" type="presParOf" srcId="{CACBA383-F127-4FD0-A615-D91A8975F33E}" destId="{7B9DF173-720B-4FE4-B769-D73F10AF4B0D}" srcOrd="2" destOrd="0" presId="urn:microsoft.com/office/officeart/2018/2/layout/IconLabelList"/>
    <dgm:cxn modelId="{A48CA801-C3E1-4F33-A1A3-D4B96E4067E0}" type="presParOf" srcId="{7B9DF173-720B-4FE4-B769-D73F10AF4B0D}" destId="{39683D3C-73B6-4263-8075-A740A64F97C4}" srcOrd="0" destOrd="0" presId="urn:microsoft.com/office/officeart/2018/2/layout/IconLabelList"/>
    <dgm:cxn modelId="{50917E5B-054D-46AE-88C9-A6B3E3E65F92}" type="presParOf" srcId="{7B9DF173-720B-4FE4-B769-D73F10AF4B0D}" destId="{2C744E2D-B3D8-4FCC-8B5B-911E61BDA57F}" srcOrd="1" destOrd="0" presId="urn:microsoft.com/office/officeart/2018/2/layout/IconLabelList"/>
    <dgm:cxn modelId="{E214F7D1-82F7-4A31-9854-01AB75164F38}" type="presParOf" srcId="{7B9DF173-720B-4FE4-B769-D73F10AF4B0D}" destId="{383D36FA-A4B0-4971-A663-A00480C14A3B}" srcOrd="2" destOrd="0" presId="urn:microsoft.com/office/officeart/2018/2/layout/IconLabelList"/>
    <dgm:cxn modelId="{CF54BB87-D9F9-4295-B71A-2264262BF7B3}" type="presParOf" srcId="{CACBA383-F127-4FD0-A615-D91A8975F33E}" destId="{C2C6A2CC-7497-4191-AD72-B9EAFA1BC78A}" srcOrd="3" destOrd="0" presId="urn:microsoft.com/office/officeart/2018/2/layout/IconLabelList"/>
    <dgm:cxn modelId="{0E911AA1-7386-4675-8A71-5303318336D3}" type="presParOf" srcId="{CACBA383-F127-4FD0-A615-D91A8975F33E}" destId="{86EE5445-6AC0-4EF2-9AE7-D95AB7EB3715}" srcOrd="4" destOrd="0" presId="urn:microsoft.com/office/officeart/2018/2/layout/IconLabelList"/>
    <dgm:cxn modelId="{759BC3E2-3D51-4FC6-9C1A-238BF7E58103}" type="presParOf" srcId="{86EE5445-6AC0-4EF2-9AE7-D95AB7EB3715}" destId="{CE13A1DD-3018-43EE-8B0B-4DA4A6237269}" srcOrd="0" destOrd="0" presId="urn:microsoft.com/office/officeart/2018/2/layout/IconLabelList"/>
    <dgm:cxn modelId="{1B6C23D9-02DB-4119-9990-C3E36272DCC9}" type="presParOf" srcId="{86EE5445-6AC0-4EF2-9AE7-D95AB7EB3715}" destId="{EC5BF47A-EB40-4982-A98A-013995887350}" srcOrd="1" destOrd="0" presId="urn:microsoft.com/office/officeart/2018/2/layout/IconLabelList"/>
    <dgm:cxn modelId="{F5989575-305C-4E80-99CB-9E5AE8AFDD71}" type="presParOf" srcId="{86EE5445-6AC0-4EF2-9AE7-D95AB7EB3715}" destId="{95B01B50-1ABC-491F-962F-B524E41132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CBCAC-80F9-4DAB-9CC7-0F53B719B40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0E165F1-198F-482A-B5F2-707F1BA9FB4B}">
      <dgm:prSet/>
      <dgm:spPr>
        <a:solidFill>
          <a:srgbClr val="00B0F0"/>
        </a:solidFill>
      </dgm:spPr>
      <dgm:t>
        <a:bodyPr/>
        <a:lstStyle/>
        <a:p>
          <a:pPr>
            <a:defRPr b="1"/>
          </a:pPr>
          <a:r>
            <a:rPr lang="en-US"/>
            <a:t>SPACY</a:t>
          </a:r>
        </a:p>
      </dgm:t>
    </dgm:pt>
    <dgm:pt modelId="{2D0E779C-FBC5-4E54-AED3-F4C55D56AE2B}" type="parTrans" cxnId="{929A57BB-1AFA-4AC9-A4A3-9D3258AD6998}">
      <dgm:prSet/>
      <dgm:spPr/>
      <dgm:t>
        <a:bodyPr/>
        <a:lstStyle/>
        <a:p>
          <a:endParaRPr lang="en-US"/>
        </a:p>
      </dgm:t>
    </dgm:pt>
    <dgm:pt modelId="{E7D7891A-1152-43FC-B101-D7F9DA570297}" type="sibTrans" cxnId="{929A57BB-1AFA-4AC9-A4A3-9D3258AD6998}">
      <dgm:prSet/>
      <dgm:spPr/>
      <dgm:t>
        <a:bodyPr/>
        <a:lstStyle/>
        <a:p>
          <a:endParaRPr lang="en-US"/>
        </a:p>
      </dgm:t>
    </dgm:pt>
    <dgm:pt modelId="{F5116970-BF6A-4D03-9623-047CB4438646}">
      <dgm:prSet custT="1"/>
      <dgm:spPr>
        <a:solidFill>
          <a:schemeClr val="accent5">
            <a:lumMod val="20000"/>
            <a:lumOff val="80000"/>
            <a:alpha val="90000"/>
          </a:schemeClr>
        </a:solidFill>
      </dgm:spPr>
      <dgm:t>
        <a:bodyPr/>
        <a:lstStyle/>
        <a:p>
          <a:endParaRPr lang="en-US" sz="2400"/>
        </a:p>
        <a:p>
          <a:r>
            <a:rPr lang="en-US" sz="2400"/>
            <a:t>IT IS USED FOR PREPROCESSING OF TEXT.</a:t>
          </a:r>
          <a:endParaRPr lang="en-US" sz="2400" dirty="0"/>
        </a:p>
      </dgm:t>
    </dgm:pt>
    <dgm:pt modelId="{FA6D3E33-2FCD-4D04-BB44-7AC3652802D5}" type="parTrans" cxnId="{45D6683F-2230-46FA-94CA-57C524BF90D0}">
      <dgm:prSet/>
      <dgm:spPr/>
      <dgm:t>
        <a:bodyPr/>
        <a:lstStyle/>
        <a:p>
          <a:endParaRPr lang="en-US"/>
        </a:p>
      </dgm:t>
    </dgm:pt>
    <dgm:pt modelId="{628E2D33-7013-4CC6-926C-3A2A05B55F95}" type="sibTrans" cxnId="{45D6683F-2230-46FA-94CA-57C524BF90D0}">
      <dgm:prSet/>
      <dgm:spPr/>
      <dgm:t>
        <a:bodyPr/>
        <a:lstStyle/>
        <a:p>
          <a:endParaRPr lang="en-US"/>
        </a:p>
      </dgm:t>
    </dgm:pt>
    <dgm:pt modelId="{A563A30A-88BE-4270-9651-FE57FE4E53DC}">
      <dgm:prSet custT="1"/>
      <dgm:spPr>
        <a:solidFill>
          <a:schemeClr val="accent5">
            <a:lumMod val="20000"/>
            <a:lumOff val="80000"/>
            <a:alpha val="90000"/>
          </a:schemeClr>
        </a:solidFill>
      </dgm:spPr>
      <dgm:t>
        <a:bodyPr/>
        <a:lstStyle/>
        <a:p>
          <a:r>
            <a:rPr lang="en-US" sz="2400"/>
            <a:t>IT IS NLP PACKAGE</a:t>
          </a:r>
          <a:endParaRPr lang="en-US" sz="2400" dirty="0"/>
        </a:p>
      </dgm:t>
    </dgm:pt>
    <dgm:pt modelId="{6B21959A-25EB-4C81-BF7C-42B33047FA76}" type="parTrans" cxnId="{8C407E5B-ED18-4188-ADA0-FB56E20FE322}">
      <dgm:prSet/>
      <dgm:spPr/>
      <dgm:t>
        <a:bodyPr/>
        <a:lstStyle/>
        <a:p>
          <a:endParaRPr lang="en-US"/>
        </a:p>
      </dgm:t>
    </dgm:pt>
    <dgm:pt modelId="{252CE225-02C1-4799-9D9E-603D948B597F}" type="sibTrans" cxnId="{8C407E5B-ED18-4188-ADA0-FB56E20FE322}">
      <dgm:prSet/>
      <dgm:spPr/>
      <dgm:t>
        <a:bodyPr/>
        <a:lstStyle/>
        <a:p>
          <a:endParaRPr lang="en-US"/>
        </a:p>
      </dgm:t>
    </dgm:pt>
    <dgm:pt modelId="{839BD412-8A94-46B4-AF1C-F1C30968B960}">
      <dgm:prSet/>
      <dgm:spPr/>
      <dgm:t>
        <a:bodyPr/>
        <a:lstStyle/>
        <a:p>
          <a:pPr>
            <a:defRPr b="1"/>
          </a:pPr>
          <a:r>
            <a:rPr lang="en-US"/>
            <a:t>RASA</a:t>
          </a:r>
        </a:p>
      </dgm:t>
    </dgm:pt>
    <dgm:pt modelId="{5A9FB462-B430-4E9D-A3FE-9D462230530C}" type="parTrans" cxnId="{4EFD241F-99DE-4714-83A2-9AEEB539CE13}">
      <dgm:prSet/>
      <dgm:spPr/>
      <dgm:t>
        <a:bodyPr/>
        <a:lstStyle/>
        <a:p>
          <a:endParaRPr lang="en-US"/>
        </a:p>
      </dgm:t>
    </dgm:pt>
    <dgm:pt modelId="{B8629847-102A-43C9-AA98-E4F29B865DF0}" type="sibTrans" cxnId="{4EFD241F-99DE-4714-83A2-9AEEB539CE13}">
      <dgm:prSet/>
      <dgm:spPr/>
      <dgm:t>
        <a:bodyPr/>
        <a:lstStyle/>
        <a:p>
          <a:endParaRPr lang="en-US"/>
        </a:p>
      </dgm:t>
    </dgm:pt>
    <dgm:pt modelId="{DF562830-69C3-4F01-8185-DC8E307BD2DF}">
      <dgm:prSet/>
      <dgm:spPr/>
      <dgm:t>
        <a:bodyPr/>
        <a:lstStyle/>
        <a:p>
          <a:pPr>
            <a:lnSpc>
              <a:spcPct val="100000"/>
            </a:lnSpc>
          </a:pPr>
          <a:r>
            <a:rPr lang="en-US"/>
            <a:t>IT IS USED FOR INTENT CLASSIFICATION, ENTITY EXTRACTION, AND FINDS THE REQUIRED ACTION NEED TO BE TAKEN.</a:t>
          </a:r>
        </a:p>
      </dgm:t>
    </dgm:pt>
    <dgm:pt modelId="{F5797582-3771-4B0C-AC18-AB78CBE258F2}" type="parTrans" cxnId="{AD76750B-B222-4D35-BDD7-29491CD6F605}">
      <dgm:prSet/>
      <dgm:spPr/>
      <dgm:t>
        <a:bodyPr/>
        <a:lstStyle/>
        <a:p>
          <a:endParaRPr lang="en-US"/>
        </a:p>
      </dgm:t>
    </dgm:pt>
    <dgm:pt modelId="{FCAEB1C8-8C63-4492-88F8-AA20D18FE575}" type="sibTrans" cxnId="{AD76750B-B222-4D35-BDD7-29491CD6F605}">
      <dgm:prSet/>
      <dgm:spPr/>
      <dgm:t>
        <a:bodyPr/>
        <a:lstStyle/>
        <a:p>
          <a:endParaRPr lang="en-US"/>
        </a:p>
      </dgm:t>
    </dgm:pt>
    <dgm:pt modelId="{E7438B71-C314-4D3F-8684-DC5E4804DF5D}">
      <dgm:prSet/>
      <dgm:spPr/>
      <dgm:t>
        <a:bodyPr/>
        <a:lstStyle/>
        <a:p>
          <a:pPr>
            <a:lnSpc>
              <a:spcPct val="100000"/>
            </a:lnSpc>
          </a:pPr>
          <a:r>
            <a:rPr lang="en-US"/>
            <a:t>IT IS NLU PACKAGE (NATURAL LANGUAGE UNDERSTANDING)</a:t>
          </a:r>
        </a:p>
      </dgm:t>
    </dgm:pt>
    <dgm:pt modelId="{61E2D753-0D64-4747-9760-CE45D451136A}" type="parTrans" cxnId="{C796473C-28CF-4BF4-81D3-D1702D809108}">
      <dgm:prSet/>
      <dgm:spPr/>
      <dgm:t>
        <a:bodyPr/>
        <a:lstStyle/>
        <a:p>
          <a:endParaRPr lang="en-US"/>
        </a:p>
      </dgm:t>
    </dgm:pt>
    <dgm:pt modelId="{996E7965-2FD3-4E8B-8A24-102F3D409671}" type="sibTrans" cxnId="{C796473C-28CF-4BF4-81D3-D1702D809108}">
      <dgm:prSet/>
      <dgm:spPr/>
      <dgm:t>
        <a:bodyPr/>
        <a:lstStyle/>
        <a:p>
          <a:endParaRPr lang="en-US"/>
        </a:p>
      </dgm:t>
    </dgm:pt>
    <dgm:pt modelId="{A5C9A240-24C9-4E1B-AA70-70CCEEA8F6F1}">
      <dgm:prSet custT="1"/>
      <dgm:spPr>
        <a:solidFill>
          <a:schemeClr val="accent5">
            <a:lumMod val="20000"/>
            <a:lumOff val="80000"/>
            <a:alpha val="90000"/>
          </a:schemeClr>
        </a:solidFill>
      </dgm:spPr>
      <dgm:t>
        <a:bodyPr/>
        <a:lstStyle/>
        <a:p>
          <a:r>
            <a:rPr lang="en-US" sz="2400"/>
            <a:t>SPACY HAVE DIFFERENT SIZE INBUILD MODELS WHICH ARE MOSTLY PREFERRED BASE ON OUR NEED.</a:t>
          </a:r>
          <a:endParaRPr lang="en-US" sz="2400" dirty="0"/>
        </a:p>
      </dgm:t>
    </dgm:pt>
    <dgm:pt modelId="{AAEDCC6E-8B14-4245-8012-079958DD93F1}" type="parTrans" cxnId="{1935E3AB-5F08-4ACC-BA86-5DD0607071A0}">
      <dgm:prSet/>
      <dgm:spPr/>
      <dgm:t>
        <a:bodyPr/>
        <a:lstStyle/>
        <a:p>
          <a:endParaRPr lang="en-IN"/>
        </a:p>
      </dgm:t>
    </dgm:pt>
    <dgm:pt modelId="{B607381A-B518-42F2-906E-868C0A0A65BB}" type="sibTrans" cxnId="{1935E3AB-5F08-4ACC-BA86-5DD0607071A0}">
      <dgm:prSet/>
      <dgm:spPr/>
      <dgm:t>
        <a:bodyPr/>
        <a:lstStyle/>
        <a:p>
          <a:endParaRPr lang="en-IN"/>
        </a:p>
      </dgm:t>
    </dgm:pt>
    <dgm:pt modelId="{DD4EA941-B840-44FB-9477-B210AB8AFE83}">
      <dgm:prSet/>
      <dgm:spPr>
        <a:solidFill>
          <a:schemeClr val="accent5">
            <a:lumMod val="20000"/>
            <a:lumOff val="80000"/>
            <a:alpha val="90000"/>
          </a:schemeClr>
        </a:solidFill>
      </dgm:spPr>
      <dgm:t>
        <a:bodyPr/>
        <a:lstStyle/>
        <a:p>
          <a:endParaRPr lang="en-US" sz="1100"/>
        </a:p>
      </dgm:t>
    </dgm:pt>
    <dgm:pt modelId="{F076ABDE-21D7-4DC3-AB12-2F7698E9B54D}" type="parTrans" cxnId="{F94A444C-8AC2-4304-89D9-106B1C960105}">
      <dgm:prSet/>
      <dgm:spPr/>
      <dgm:t>
        <a:bodyPr/>
        <a:lstStyle/>
        <a:p>
          <a:endParaRPr lang="en-IN"/>
        </a:p>
      </dgm:t>
    </dgm:pt>
    <dgm:pt modelId="{6ED5BA0F-B5D9-4D2D-82E4-901A692D94A5}" type="sibTrans" cxnId="{F94A444C-8AC2-4304-89D9-106B1C960105}">
      <dgm:prSet/>
      <dgm:spPr/>
      <dgm:t>
        <a:bodyPr/>
        <a:lstStyle/>
        <a:p>
          <a:endParaRPr lang="en-IN"/>
        </a:p>
      </dgm:t>
    </dgm:pt>
    <dgm:pt modelId="{34268F61-5DEA-4302-995E-F1BF4D32C6DE}">
      <dgm:prSet/>
      <dgm:spPr>
        <a:solidFill>
          <a:schemeClr val="accent5">
            <a:lumMod val="20000"/>
            <a:lumOff val="80000"/>
            <a:alpha val="90000"/>
          </a:schemeClr>
        </a:solidFill>
      </dgm:spPr>
      <dgm:t>
        <a:bodyPr/>
        <a:lstStyle/>
        <a:p>
          <a:endParaRPr lang="en-US" sz="1100"/>
        </a:p>
      </dgm:t>
    </dgm:pt>
    <dgm:pt modelId="{7BCE7B06-EFBA-4950-8CE2-9203263C0752}" type="sibTrans" cxnId="{FDE5C998-E0D0-45CD-ABCA-5232A70B60BB}">
      <dgm:prSet/>
      <dgm:spPr/>
    </dgm:pt>
    <dgm:pt modelId="{45556EA1-A382-489F-93CB-DA1D63C29581}" type="parTrans" cxnId="{FDE5C998-E0D0-45CD-ABCA-5232A70B60BB}">
      <dgm:prSet/>
      <dgm:spPr/>
      <dgm:t>
        <a:bodyPr/>
        <a:lstStyle/>
        <a:p>
          <a:endParaRPr lang="en-IN"/>
        </a:p>
      </dgm:t>
    </dgm:pt>
    <dgm:pt modelId="{07B9A2F7-91E7-4AB9-84B4-282CFE0E4D29}">
      <dgm:prSet/>
      <dgm:spPr>
        <a:solidFill>
          <a:schemeClr val="accent5">
            <a:lumMod val="20000"/>
            <a:lumOff val="80000"/>
            <a:alpha val="90000"/>
          </a:schemeClr>
        </a:solidFill>
      </dgm:spPr>
      <dgm:t>
        <a:bodyPr/>
        <a:lstStyle/>
        <a:p>
          <a:endParaRPr lang="en-US" sz="1100"/>
        </a:p>
      </dgm:t>
    </dgm:pt>
    <dgm:pt modelId="{13229846-D168-48FC-B509-E3BCBFC3258C}" type="sibTrans" cxnId="{DEB20D6F-EA55-46D1-B3B8-88E53AD55862}">
      <dgm:prSet/>
      <dgm:spPr/>
    </dgm:pt>
    <dgm:pt modelId="{116A3E8A-0194-4848-B9D2-B27B06E465EE}" type="parTrans" cxnId="{DEB20D6F-EA55-46D1-B3B8-88E53AD55862}">
      <dgm:prSet/>
      <dgm:spPr/>
      <dgm:t>
        <a:bodyPr/>
        <a:lstStyle/>
        <a:p>
          <a:endParaRPr lang="en-IN"/>
        </a:p>
      </dgm:t>
    </dgm:pt>
    <dgm:pt modelId="{0CCB9578-29DF-4A00-85C4-9BF0E206F412}" type="pres">
      <dgm:prSet presAssocID="{1C5CBCAC-80F9-4DAB-9CC7-0F53B719B40B}" presName="Name0" presStyleCnt="0">
        <dgm:presLayoutVars>
          <dgm:dir/>
          <dgm:animLvl val="lvl"/>
          <dgm:resizeHandles val="exact"/>
        </dgm:presLayoutVars>
      </dgm:prSet>
      <dgm:spPr/>
      <dgm:t>
        <a:bodyPr/>
        <a:lstStyle/>
        <a:p>
          <a:endParaRPr lang="en-IN"/>
        </a:p>
      </dgm:t>
    </dgm:pt>
    <dgm:pt modelId="{F1A0A717-258C-4ECB-A396-5403DAED3902}" type="pres">
      <dgm:prSet presAssocID="{40E165F1-198F-482A-B5F2-707F1BA9FB4B}" presName="linNode" presStyleCnt="0"/>
      <dgm:spPr/>
    </dgm:pt>
    <dgm:pt modelId="{2B32FB96-62D6-4EC6-8345-CB5A457E0504}" type="pres">
      <dgm:prSet presAssocID="{40E165F1-198F-482A-B5F2-707F1BA9FB4B}" presName="parentText" presStyleLbl="alignNode1" presStyleIdx="0" presStyleCnt="2">
        <dgm:presLayoutVars>
          <dgm:chMax val="1"/>
          <dgm:bulletEnabled/>
        </dgm:presLayoutVars>
      </dgm:prSet>
      <dgm:spPr/>
      <dgm:t>
        <a:bodyPr/>
        <a:lstStyle/>
        <a:p>
          <a:endParaRPr lang="en-IN"/>
        </a:p>
      </dgm:t>
    </dgm:pt>
    <dgm:pt modelId="{1250AB2D-D0D0-4F0D-AFEE-3C8C92BF37A9}" type="pres">
      <dgm:prSet presAssocID="{40E165F1-198F-482A-B5F2-707F1BA9FB4B}" presName="descendantText" presStyleLbl="alignAccFollowNode1" presStyleIdx="0" presStyleCnt="2">
        <dgm:presLayoutVars>
          <dgm:bulletEnabled/>
        </dgm:presLayoutVars>
      </dgm:prSet>
      <dgm:spPr/>
      <dgm:t>
        <a:bodyPr/>
        <a:lstStyle/>
        <a:p>
          <a:endParaRPr lang="en-IN"/>
        </a:p>
      </dgm:t>
    </dgm:pt>
    <dgm:pt modelId="{C5D4FC2A-FFEA-4FA7-9215-A07FBD833A7D}" type="pres">
      <dgm:prSet presAssocID="{E7D7891A-1152-43FC-B101-D7F9DA570297}" presName="sp" presStyleCnt="0"/>
      <dgm:spPr/>
    </dgm:pt>
    <dgm:pt modelId="{7B875B0B-C144-4B7F-900E-D201F4FA3453}" type="pres">
      <dgm:prSet presAssocID="{839BD412-8A94-46B4-AF1C-F1C30968B960}" presName="linNode" presStyleCnt="0"/>
      <dgm:spPr/>
    </dgm:pt>
    <dgm:pt modelId="{4F4AD87B-F0AE-48B8-9A30-80CA23EEFE2A}" type="pres">
      <dgm:prSet presAssocID="{839BD412-8A94-46B4-AF1C-F1C30968B960}" presName="parentText" presStyleLbl="alignNode1" presStyleIdx="1" presStyleCnt="2">
        <dgm:presLayoutVars>
          <dgm:chMax val="1"/>
          <dgm:bulletEnabled/>
        </dgm:presLayoutVars>
      </dgm:prSet>
      <dgm:spPr/>
      <dgm:t>
        <a:bodyPr/>
        <a:lstStyle/>
        <a:p>
          <a:endParaRPr lang="en-IN"/>
        </a:p>
      </dgm:t>
    </dgm:pt>
    <dgm:pt modelId="{EC7882A2-62C3-42D1-A923-3A12DAE8AAA5}" type="pres">
      <dgm:prSet presAssocID="{839BD412-8A94-46B4-AF1C-F1C30968B960}" presName="descendantText" presStyleLbl="alignAccFollowNode1" presStyleIdx="1" presStyleCnt="2">
        <dgm:presLayoutVars>
          <dgm:bulletEnabled/>
        </dgm:presLayoutVars>
      </dgm:prSet>
      <dgm:spPr/>
      <dgm:t>
        <a:bodyPr/>
        <a:lstStyle/>
        <a:p>
          <a:endParaRPr lang="en-IN"/>
        </a:p>
      </dgm:t>
    </dgm:pt>
  </dgm:ptLst>
  <dgm:cxnLst>
    <dgm:cxn modelId="{C796473C-28CF-4BF4-81D3-D1702D809108}" srcId="{839BD412-8A94-46B4-AF1C-F1C30968B960}" destId="{E7438B71-C314-4D3F-8684-DC5E4804DF5D}" srcOrd="1" destOrd="0" parTransId="{61E2D753-0D64-4747-9760-CE45D451136A}" sibTransId="{996E7965-2FD3-4E8B-8A24-102F3D409671}"/>
    <dgm:cxn modelId="{36A1C791-A610-422F-8847-5E17DE7080C8}" type="presOf" srcId="{1C5CBCAC-80F9-4DAB-9CC7-0F53B719B40B}" destId="{0CCB9578-29DF-4A00-85C4-9BF0E206F412}" srcOrd="0" destOrd="0" presId="urn:microsoft.com/office/officeart/2016/7/layout/VerticalSolidActionList"/>
    <dgm:cxn modelId="{4EFD241F-99DE-4714-83A2-9AEEB539CE13}" srcId="{1C5CBCAC-80F9-4DAB-9CC7-0F53B719B40B}" destId="{839BD412-8A94-46B4-AF1C-F1C30968B960}" srcOrd="1" destOrd="0" parTransId="{5A9FB462-B430-4E9D-A3FE-9D462230530C}" sibTransId="{B8629847-102A-43C9-AA98-E4F29B865DF0}"/>
    <dgm:cxn modelId="{8FBB33F3-4143-4133-BD96-85B155F8377A}" type="presOf" srcId="{A5C9A240-24C9-4E1B-AA70-70CCEEA8F6F1}" destId="{1250AB2D-D0D0-4F0D-AFEE-3C8C92BF37A9}" srcOrd="0" destOrd="2" presId="urn:microsoft.com/office/officeart/2016/7/layout/VerticalSolidActionList"/>
    <dgm:cxn modelId="{8C407E5B-ED18-4188-ADA0-FB56E20FE322}" srcId="{40E165F1-198F-482A-B5F2-707F1BA9FB4B}" destId="{A563A30A-88BE-4270-9651-FE57FE4E53DC}" srcOrd="1" destOrd="0" parTransId="{6B21959A-25EB-4C81-BF7C-42B33047FA76}" sibTransId="{252CE225-02C1-4799-9D9E-603D948B597F}"/>
    <dgm:cxn modelId="{F94A444C-8AC2-4304-89D9-106B1C960105}" srcId="{40E165F1-198F-482A-B5F2-707F1BA9FB4B}" destId="{DD4EA941-B840-44FB-9477-B210AB8AFE83}" srcOrd="3" destOrd="0" parTransId="{F076ABDE-21D7-4DC3-AB12-2F7698E9B54D}" sibTransId="{6ED5BA0F-B5D9-4D2D-82E4-901A692D94A5}"/>
    <dgm:cxn modelId="{6F502862-56A6-4BEB-9704-DDAE3DD4ABED}" type="presOf" srcId="{DD4EA941-B840-44FB-9477-B210AB8AFE83}" destId="{1250AB2D-D0D0-4F0D-AFEE-3C8C92BF37A9}" srcOrd="0" destOrd="3" presId="urn:microsoft.com/office/officeart/2016/7/layout/VerticalSolidActionList"/>
    <dgm:cxn modelId="{DEB20D6F-EA55-46D1-B3B8-88E53AD55862}" srcId="{40E165F1-198F-482A-B5F2-707F1BA9FB4B}" destId="{07B9A2F7-91E7-4AB9-84B4-282CFE0E4D29}" srcOrd="5" destOrd="0" parTransId="{116A3E8A-0194-4848-B9D2-B27B06E465EE}" sibTransId="{13229846-D168-48FC-B509-E3BCBFC3258C}"/>
    <dgm:cxn modelId="{71D6AFEC-BB84-4A5B-8254-A36F59525FD7}" type="presOf" srcId="{E7438B71-C314-4D3F-8684-DC5E4804DF5D}" destId="{EC7882A2-62C3-42D1-A923-3A12DAE8AAA5}" srcOrd="0" destOrd="1" presId="urn:microsoft.com/office/officeart/2016/7/layout/VerticalSolidActionList"/>
    <dgm:cxn modelId="{A111CB85-47DF-4D8C-BA1F-49F37882C2A8}" type="presOf" srcId="{839BD412-8A94-46B4-AF1C-F1C30968B960}" destId="{4F4AD87B-F0AE-48B8-9A30-80CA23EEFE2A}" srcOrd="0" destOrd="0" presId="urn:microsoft.com/office/officeart/2016/7/layout/VerticalSolidActionList"/>
    <dgm:cxn modelId="{97C35054-5FE9-4C44-89E3-9CCB74EB1ED5}" type="presOf" srcId="{A563A30A-88BE-4270-9651-FE57FE4E53DC}" destId="{1250AB2D-D0D0-4F0D-AFEE-3C8C92BF37A9}" srcOrd="0" destOrd="1" presId="urn:microsoft.com/office/officeart/2016/7/layout/VerticalSolidActionList"/>
    <dgm:cxn modelId="{A3763081-0FC0-476F-9552-E1CAD8D4EE20}" type="presOf" srcId="{34268F61-5DEA-4302-995E-F1BF4D32C6DE}" destId="{1250AB2D-D0D0-4F0D-AFEE-3C8C92BF37A9}" srcOrd="0" destOrd="4" presId="urn:microsoft.com/office/officeart/2016/7/layout/VerticalSolidActionList"/>
    <dgm:cxn modelId="{D90267BD-9CCE-4365-B83D-82C3952FE341}" type="presOf" srcId="{40E165F1-198F-482A-B5F2-707F1BA9FB4B}" destId="{2B32FB96-62D6-4EC6-8345-CB5A457E0504}" srcOrd="0" destOrd="0" presId="urn:microsoft.com/office/officeart/2016/7/layout/VerticalSolidActionList"/>
    <dgm:cxn modelId="{FDE5C998-E0D0-45CD-ABCA-5232A70B60BB}" srcId="{40E165F1-198F-482A-B5F2-707F1BA9FB4B}" destId="{34268F61-5DEA-4302-995E-F1BF4D32C6DE}" srcOrd="4" destOrd="0" parTransId="{45556EA1-A382-489F-93CB-DA1D63C29581}" sibTransId="{7BCE7B06-EFBA-4950-8CE2-9203263C0752}"/>
    <dgm:cxn modelId="{DAECC4DE-8F5C-497D-BAF8-5C5C02BB7585}" type="presOf" srcId="{F5116970-BF6A-4D03-9623-047CB4438646}" destId="{1250AB2D-D0D0-4F0D-AFEE-3C8C92BF37A9}" srcOrd="0" destOrd="0" presId="urn:microsoft.com/office/officeart/2016/7/layout/VerticalSolidActionList"/>
    <dgm:cxn modelId="{929A57BB-1AFA-4AC9-A4A3-9D3258AD6998}" srcId="{1C5CBCAC-80F9-4DAB-9CC7-0F53B719B40B}" destId="{40E165F1-198F-482A-B5F2-707F1BA9FB4B}" srcOrd="0" destOrd="0" parTransId="{2D0E779C-FBC5-4E54-AED3-F4C55D56AE2B}" sibTransId="{E7D7891A-1152-43FC-B101-D7F9DA570297}"/>
    <dgm:cxn modelId="{AD76750B-B222-4D35-BDD7-29491CD6F605}" srcId="{839BD412-8A94-46B4-AF1C-F1C30968B960}" destId="{DF562830-69C3-4F01-8185-DC8E307BD2DF}" srcOrd="0" destOrd="0" parTransId="{F5797582-3771-4B0C-AC18-AB78CBE258F2}" sibTransId="{FCAEB1C8-8C63-4492-88F8-AA20D18FE575}"/>
    <dgm:cxn modelId="{E7D76460-2AC0-4260-99B7-10C52DBD8B86}" type="presOf" srcId="{07B9A2F7-91E7-4AB9-84B4-282CFE0E4D29}" destId="{1250AB2D-D0D0-4F0D-AFEE-3C8C92BF37A9}" srcOrd="0" destOrd="5" presId="urn:microsoft.com/office/officeart/2016/7/layout/VerticalSolidActionList"/>
    <dgm:cxn modelId="{45D6683F-2230-46FA-94CA-57C524BF90D0}" srcId="{40E165F1-198F-482A-B5F2-707F1BA9FB4B}" destId="{F5116970-BF6A-4D03-9623-047CB4438646}" srcOrd="0" destOrd="0" parTransId="{FA6D3E33-2FCD-4D04-BB44-7AC3652802D5}" sibTransId="{628E2D33-7013-4CC6-926C-3A2A05B55F95}"/>
    <dgm:cxn modelId="{1935E3AB-5F08-4ACC-BA86-5DD0607071A0}" srcId="{40E165F1-198F-482A-B5F2-707F1BA9FB4B}" destId="{A5C9A240-24C9-4E1B-AA70-70CCEEA8F6F1}" srcOrd="2" destOrd="0" parTransId="{AAEDCC6E-8B14-4245-8012-079958DD93F1}" sibTransId="{B607381A-B518-42F2-906E-868C0A0A65BB}"/>
    <dgm:cxn modelId="{99DF273C-26FD-4D40-8301-01474498013D}" type="presOf" srcId="{DF562830-69C3-4F01-8185-DC8E307BD2DF}" destId="{EC7882A2-62C3-42D1-A923-3A12DAE8AAA5}" srcOrd="0" destOrd="0" presId="urn:microsoft.com/office/officeart/2016/7/layout/VerticalSolidActionList"/>
    <dgm:cxn modelId="{5E5983AA-431A-4953-B3C5-503AB7A065A0}" type="presParOf" srcId="{0CCB9578-29DF-4A00-85C4-9BF0E206F412}" destId="{F1A0A717-258C-4ECB-A396-5403DAED3902}" srcOrd="0" destOrd="0" presId="urn:microsoft.com/office/officeart/2016/7/layout/VerticalSolidActionList"/>
    <dgm:cxn modelId="{BA1B47B0-9B1A-4DDE-9A8C-AE666801A351}" type="presParOf" srcId="{F1A0A717-258C-4ECB-A396-5403DAED3902}" destId="{2B32FB96-62D6-4EC6-8345-CB5A457E0504}" srcOrd="0" destOrd="0" presId="urn:microsoft.com/office/officeart/2016/7/layout/VerticalSolidActionList"/>
    <dgm:cxn modelId="{C2C6BDFA-3EB3-464E-867F-EA11CDC147F5}" type="presParOf" srcId="{F1A0A717-258C-4ECB-A396-5403DAED3902}" destId="{1250AB2D-D0D0-4F0D-AFEE-3C8C92BF37A9}" srcOrd="1" destOrd="0" presId="urn:microsoft.com/office/officeart/2016/7/layout/VerticalSolidActionList"/>
    <dgm:cxn modelId="{09DD565B-2710-4127-9B68-66FEB981B856}" type="presParOf" srcId="{0CCB9578-29DF-4A00-85C4-9BF0E206F412}" destId="{C5D4FC2A-FFEA-4FA7-9215-A07FBD833A7D}" srcOrd="1" destOrd="0" presId="urn:microsoft.com/office/officeart/2016/7/layout/VerticalSolidActionList"/>
    <dgm:cxn modelId="{EFEFA001-1E76-4E38-B885-9218D8C5888A}" type="presParOf" srcId="{0CCB9578-29DF-4A00-85C4-9BF0E206F412}" destId="{7B875B0B-C144-4B7F-900E-D201F4FA3453}" srcOrd="2" destOrd="0" presId="urn:microsoft.com/office/officeart/2016/7/layout/VerticalSolidActionList"/>
    <dgm:cxn modelId="{3D1CA732-B829-42C7-AF0A-3BF48E6CE8F4}" type="presParOf" srcId="{7B875B0B-C144-4B7F-900E-D201F4FA3453}" destId="{4F4AD87B-F0AE-48B8-9A30-80CA23EEFE2A}" srcOrd="0" destOrd="0" presId="urn:microsoft.com/office/officeart/2016/7/layout/VerticalSolidActionList"/>
    <dgm:cxn modelId="{6307D141-D58C-4D01-A828-633A84890AB6}" type="presParOf" srcId="{7B875B0B-C144-4B7F-900E-D201F4FA3453}" destId="{EC7882A2-62C3-42D1-A923-3A12DAE8AAA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6EB37-5FB9-46EF-B757-5D575EE09C05}">
      <dsp:nvSpPr>
        <dsp:cNvPr id="0" name=""/>
        <dsp:cNvSpPr/>
      </dsp:nvSpPr>
      <dsp:spPr>
        <a:xfrm>
          <a:off x="1212569" y="576874"/>
          <a:ext cx="1300252" cy="13002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93774E-24BC-4D8A-8FAD-BAA571E2AEE6}">
      <dsp:nvSpPr>
        <dsp:cNvPr id="0" name=""/>
        <dsp:cNvSpPr/>
      </dsp:nvSpPr>
      <dsp:spPr>
        <a:xfrm>
          <a:off x="417971" y="2356963"/>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89000">
            <a:lnSpc>
              <a:spcPct val="90000"/>
            </a:lnSpc>
            <a:spcBef>
              <a:spcPct val="0"/>
            </a:spcBef>
            <a:spcAft>
              <a:spcPct val="35000"/>
            </a:spcAft>
          </a:pPr>
          <a:r>
            <a:rPr lang="en-US" sz="2000" kern="1200" dirty="0"/>
            <a:t>WE USED ANGULAR TO CREATE THE WEB INTERFACE SO THAT THE USER CAN COMMUNICATE WITH THE BOT</a:t>
          </a:r>
        </a:p>
      </dsp:txBody>
      <dsp:txXfrm>
        <a:off x="417971" y="2356963"/>
        <a:ext cx="2889450" cy="1417500"/>
      </dsp:txXfrm>
    </dsp:sp>
    <dsp:sp modelId="{39683D3C-73B6-4263-8075-A740A64F97C4}">
      <dsp:nvSpPr>
        <dsp:cNvPr id="0" name=""/>
        <dsp:cNvSpPr/>
      </dsp:nvSpPr>
      <dsp:spPr>
        <a:xfrm>
          <a:off x="4607673" y="576874"/>
          <a:ext cx="1300252" cy="130025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D36FA-A4B0-4971-A663-A00480C14A3B}">
      <dsp:nvSpPr>
        <dsp:cNvPr id="0" name=""/>
        <dsp:cNvSpPr/>
      </dsp:nvSpPr>
      <dsp:spPr>
        <a:xfrm>
          <a:off x="3813075" y="2356963"/>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89000">
            <a:lnSpc>
              <a:spcPct val="90000"/>
            </a:lnSpc>
            <a:spcBef>
              <a:spcPct val="0"/>
            </a:spcBef>
            <a:spcAft>
              <a:spcPct val="35000"/>
            </a:spcAft>
          </a:pPr>
          <a:r>
            <a:rPr lang="en-US" sz="2000" kern="1200" dirty="0">
              <a:solidFill>
                <a:schemeClr val="tx1">
                  <a:lumMod val="95000"/>
                  <a:lumOff val="5000"/>
                </a:schemeClr>
              </a:solidFill>
            </a:rPr>
            <a:t>WE USED NODEJS TO FACILITATE THE RUN TIME ENVIRONMENT FOR OUR PROJECT.</a:t>
          </a:r>
        </a:p>
      </dsp:txBody>
      <dsp:txXfrm>
        <a:off x="3813075" y="2356963"/>
        <a:ext cx="2889450" cy="1417500"/>
      </dsp:txXfrm>
    </dsp:sp>
    <dsp:sp modelId="{CE13A1DD-3018-43EE-8B0B-4DA4A6237269}">
      <dsp:nvSpPr>
        <dsp:cNvPr id="0" name=""/>
        <dsp:cNvSpPr/>
      </dsp:nvSpPr>
      <dsp:spPr>
        <a:xfrm>
          <a:off x="8002777" y="576874"/>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B01B50-1ABC-491F-962F-B524E411323D}">
      <dsp:nvSpPr>
        <dsp:cNvPr id="0" name=""/>
        <dsp:cNvSpPr/>
      </dsp:nvSpPr>
      <dsp:spPr>
        <a:xfrm>
          <a:off x="7208178" y="2356963"/>
          <a:ext cx="2889450"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89000">
            <a:lnSpc>
              <a:spcPct val="90000"/>
            </a:lnSpc>
            <a:spcBef>
              <a:spcPct val="0"/>
            </a:spcBef>
            <a:spcAft>
              <a:spcPct val="35000"/>
            </a:spcAft>
          </a:pPr>
          <a:r>
            <a:rPr lang="en-US" sz="2000" kern="1200" dirty="0"/>
            <a:t>WE USED KOA AS AN SERVER WHICH DEALS WITH THE DATABASES AND COMMUNICATE WITH ALL THE RUNNING SERVERS.</a:t>
          </a:r>
        </a:p>
      </dsp:txBody>
      <dsp:txXfrm>
        <a:off x="7208178" y="2356963"/>
        <a:ext cx="2889450" cy="141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0AB2D-D0D0-4F0D-AFEE-3C8C92BF37A9}">
      <dsp:nvSpPr>
        <dsp:cNvPr id="0" name=""/>
        <dsp:cNvSpPr/>
      </dsp:nvSpPr>
      <dsp:spPr>
        <a:xfrm>
          <a:off x="2103120" y="382"/>
          <a:ext cx="8412480" cy="2111928"/>
        </a:xfrm>
        <a:prstGeom prst="rect">
          <a:avLst/>
        </a:prstGeom>
        <a:solidFill>
          <a:schemeClr val="accent5">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lvl="0" algn="l" defTabSz="1066800">
            <a:lnSpc>
              <a:spcPct val="90000"/>
            </a:lnSpc>
            <a:spcBef>
              <a:spcPct val="0"/>
            </a:spcBef>
            <a:spcAft>
              <a:spcPct val="35000"/>
            </a:spcAft>
          </a:pPr>
          <a:endParaRPr lang="en-US" sz="2400" kern="1200"/>
        </a:p>
        <a:p>
          <a:pPr lvl="0" algn="l" defTabSz="1066800">
            <a:lnSpc>
              <a:spcPct val="90000"/>
            </a:lnSpc>
            <a:spcBef>
              <a:spcPct val="0"/>
            </a:spcBef>
            <a:spcAft>
              <a:spcPct val="35000"/>
            </a:spcAft>
          </a:pPr>
          <a:r>
            <a:rPr lang="en-US" sz="2400" kern="1200"/>
            <a:t>IT IS USED FOR PREPROCESSING OF TEXT.</a:t>
          </a:r>
          <a:endParaRPr lang="en-US" sz="2400" kern="1200" dirty="0"/>
        </a:p>
        <a:p>
          <a:pPr lvl="0" algn="l" defTabSz="1066800">
            <a:lnSpc>
              <a:spcPct val="90000"/>
            </a:lnSpc>
            <a:spcBef>
              <a:spcPct val="0"/>
            </a:spcBef>
            <a:spcAft>
              <a:spcPct val="35000"/>
            </a:spcAft>
          </a:pPr>
          <a:r>
            <a:rPr lang="en-US" sz="2400" kern="1200"/>
            <a:t>IT IS NLP PACKAGE</a:t>
          </a:r>
          <a:endParaRPr lang="en-US" sz="2400" kern="1200" dirty="0"/>
        </a:p>
        <a:p>
          <a:pPr lvl="0" algn="l" defTabSz="1066800">
            <a:lnSpc>
              <a:spcPct val="90000"/>
            </a:lnSpc>
            <a:spcBef>
              <a:spcPct val="0"/>
            </a:spcBef>
            <a:spcAft>
              <a:spcPct val="35000"/>
            </a:spcAft>
          </a:pPr>
          <a:r>
            <a:rPr lang="en-US" sz="2400" kern="1200"/>
            <a:t>SPACY HAVE DIFFERENT SIZE INBUILD MODELS WHICH ARE MOSTLY PREFERRED BASE ON OUR NEED.</a:t>
          </a:r>
          <a:endParaRPr lang="en-US" sz="2400" kern="1200" dirty="0"/>
        </a:p>
        <a:p>
          <a:pPr lvl="0" algn="l" defTabSz="488950">
            <a:lnSpc>
              <a:spcPct val="90000"/>
            </a:lnSpc>
            <a:spcBef>
              <a:spcPct val="0"/>
            </a:spcBef>
            <a:spcAft>
              <a:spcPct val="35000"/>
            </a:spcAft>
          </a:pPr>
          <a:endParaRPr lang="en-US" sz="1100" kern="1200"/>
        </a:p>
        <a:p>
          <a:pPr lvl="0" algn="l" defTabSz="488950">
            <a:lnSpc>
              <a:spcPct val="90000"/>
            </a:lnSpc>
            <a:spcBef>
              <a:spcPct val="0"/>
            </a:spcBef>
            <a:spcAft>
              <a:spcPct val="35000"/>
            </a:spcAft>
          </a:pPr>
          <a:endParaRPr lang="en-US" sz="1100" kern="1200"/>
        </a:p>
        <a:p>
          <a:pPr lvl="0" algn="l" defTabSz="488950">
            <a:lnSpc>
              <a:spcPct val="90000"/>
            </a:lnSpc>
            <a:spcBef>
              <a:spcPct val="0"/>
            </a:spcBef>
            <a:spcAft>
              <a:spcPct val="35000"/>
            </a:spcAft>
          </a:pPr>
          <a:endParaRPr lang="en-US" sz="1100" kern="1200"/>
        </a:p>
      </dsp:txBody>
      <dsp:txXfrm>
        <a:off x="2103120" y="382"/>
        <a:ext cx="8412480" cy="2111928"/>
      </dsp:txXfrm>
    </dsp:sp>
    <dsp:sp modelId="{2B32FB96-62D6-4EC6-8345-CB5A457E0504}">
      <dsp:nvSpPr>
        <dsp:cNvPr id="0" name=""/>
        <dsp:cNvSpPr/>
      </dsp:nvSpPr>
      <dsp:spPr>
        <a:xfrm>
          <a:off x="0" y="382"/>
          <a:ext cx="2103120" cy="2111928"/>
        </a:xfrm>
        <a:prstGeom prst="rect">
          <a:avLst/>
        </a:prstGeom>
        <a:solidFill>
          <a:srgbClr val="00B0F0"/>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12" rIns="111290" bIns="208612" numCol="1" spcCol="1270" anchor="ctr" anchorCtr="0">
          <a:noAutofit/>
        </a:bodyPr>
        <a:lstStyle/>
        <a:p>
          <a:pPr lvl="0" algn="ctr" defTabSz="1111250">
            <a:lnSpc>
              <a:spcPct val="90000"/>
            </a:lnSpc>
            <a:spcBef>
              <a:spcPct val="0"/>
            </a:spcBef>
            <a:spcAft>
              <a:spcPct val="35000"/>
            </a:spcAft>
            <a:defRPr b="1"/>
          </a:pPr>
          <a:r>
            <a:rPr lang="en-US" sz="2500" kern="1200"/>
            <a:t>SPACY</a:t>
          </a:r>
        </a:p>
      </dsp:txBody>
      <dsp:txXfrm>
        <a:off x="0" y="382"/>
        <a:ext cx="2103120" cy="2111928"/>
      </dsp:txXfrm>
    </dsp:sp>
    <dsp:sp modelId="{EC7882A2-62C3-42D1-A923-3A12DAE8AAA5}">
      <dsp:nvSpPr>
        <dsp:cNvPr id="0" name=""/>
        <dsp:cNvSpPr/>
      </dsp:nvSpPr>
      <dsp:spPr>
        <a:xfrm>
          <a:off x="2103120" y="2239026"/>
          <a:ext cx="8412480" cy="21119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536430" rIns="163225" bIns="536430" numCol="1" spcCol="1270" anchor="ctr" anchorCtr="0">
          <a:noAutofit/>
        </a:bodyPr>
        <a:lstStyle/>
        <a:p>
          <a:pPr lvl="0" algn="l" defTabSz="889000">
            <a:lnSpc>
              <a:spcPct val="100000"/>
            </a:lnSpc>
            <a:spcBef>
              <a:spcPct val="0"/>
            </a:spcBef>
            <a:spcAft>
              <a:spcPct val="35000"/>
            </a:spcAft>
          </a:pPr>
          <a:r>
            <a:rPr lang="en-US" sz="2000" kern="1200"/>
            <a:t>IT IS USED FOR INTENT CLASSIFICATION, ENTITY EXTRACTION, AND FINDS THE REQUIRED ACTION NEED TO BE TAKEN.</a:t>
          </a:r>
        </a:p>
        <a:p>
          <a:pPr lvl="0" algn="l" defTabSz="889000">
            <a:lnSpc>
              <a:spcPct val="100000"/>
            </a:lnSpc>
            <a:spcBef>
              <a:spcPct val="0"/>
            </a:spcBef>
            <a:spcAft>
              <a:spcPct val="35000"/>
            </a:spcAft>
          </a:pPr>
          <a:r>
            <a:rPr lang="en-US" sz="2000" kern="1200"/>
            <a:t>IT IS NLU PACKAGE (NATURAL LANGUAGE UNDERSTANDING)</a:t>
          </a:r>
        </a:p>
      </dsp:txBody>
      <dsp:txXfrm>
        <a:off x="2103120" y="2239026"/>
        <a:ext cx="8412480" cy="2111928"/>
      </dsp:txXfrm>
    </dsp:sp>
    <dsp:sp modelId="{4F4AD87B-F0AE-48B8-9A30-80CA23EEFE2A}">
      <dsp:nvSpPr>
        <dsp:cNvPr id="0" name=""/>
        <dsp:cNvSpPr/>
      </dsp:nvSpPr>
      <dsp:spPr>
        <a:xfrm>
          <a:off x="0" y="2239026"/>
          <a:ext cx="2103120" cy="211192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208612" rIns="111290" bIns="208612" numCol="1" spcCol="1270" anchor="ctr" anchorCtr="0">
          <a:noAutofit/>
        </a:bodyPr>
        <a:lstStyle/>
        <a:p>
          <a:pPr lvl="0" algn="ctr" defTabSz="1111250">
            <a:lnSpc>
              <a:spcPct val="90000"/>
            </a:lnSpc>
            <a:spcBef>
              <a:spcPct val="0"/>
            </a:spcBef>
            <a:spcAft>
              <a:spcPct val="35000"/>
            </a:spcAft>
            <a:defRPr b="1"/>
          </a:pPr>
          <a:r>
            <a:rPr lang="en-US" sz="2500" kern="1200"/>
            <a:t>RASA</a:t>
          </a:r>
        </a:p>
      </dsp:txBody>
      <dsp:txXfrm>
        <a:off x="0" y="2239026"/>
        <a:ext cx="2103120" cy="211192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4B297-6868-41FC-8DD7-A09726BD1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E8F4D4A-130A-4581-A058-E47976E43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0FB1A87-8BC6-44D9-88B1-078BB7BC6D3A}"/>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xmlns="" id="{33919945-B822-4172-87F5-2471ECB9C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5456D0C-1392-44EF-91D5-C87E1EFACC9B}"/>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116080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EC38C-7619-4B33-BBC1-3003EBAD30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327EF92-9F3B-4BA6-A988-901DC6F5B0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44026B-322C-4B4C-937F-245D331E3EEA}"/>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xmlns="" id="{2CD2135E-51DA-40BE-9346-2ED84D78F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D86EA1-2C08-4A0B-BEA0-B9D46AF11CC6}"/>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6462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94D87B-2EC0-41F8-989D-AF3B72FD0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9FD629C-FA3F-4C2C-86AF-4EF0B740F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E09CCF9-677B-443A-85E8-D0EE9325FA42}"/>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xmlns="" id="{5C401347-8DBA-4A31-B3CC-DAEDD2CB2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BC7EAE-0ADE-42F1-9C26-702A42A98FD3}"/>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17092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A7C74-A8C5-4F77-A24C-48B88B72F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8B76E1A-8C56-4F38-89DF-2621CD7AC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575253B-3F75-4CB3-958C-706FB30DE060}"/>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xmlns="" id="{E2133545-6533-40C6-B721-E8528FA35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DFA54F-E35E-43C3-AD6B-B2895A4A7DD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19943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48469-0D8C-4987-9D3D-73A603B8B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FD77A8-77F3-4C5F-9357-D59522714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815D8A0-AA17-4CAB-9452-08D7699C2E7E}"/>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xmlns="" id="{07437708-0554-420F-90CA-E41845AFC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84F436A-7227-4AFC-9D3A-7302A4AF7A1B}"/>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155010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BE936-D2CA-40A9-B037-41F672FD1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7131682-4F0F-4112-8B85-3B048E127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ABF5CE7-856B-4BF3-8C52-7F53B36A7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C88B7B7-B34A-4F4E-830C-35152124DA2C}"/>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6" name="Footer Placeholder 5">
            <a:extLst>
              <a:ext uri="{FF2B5EF4-FFF2-40B4-BE49-F238E27FC236}">
                <a16:creationId xmlns:a16="http://schemas.microsoft.com/office/drawing/2014/main" xmlns="" id="{0723B888-8AF8-4014-B627-4A75A3947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BE7D68B-90D7-4998-91AA-74890A58FB29}"/>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99322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766AC-6141-4FC5-866C-44EBA4FB20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9778FFA-67A7-445D-B9F6-7A6DCB4CD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E66B480-8AEA-4053-AEBD-51561B141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F878F49-FF5C-45F8-80E7-F033A96F2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67DDC90-3806-48DB-983D-AFACE3A2C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771CA78-5AB7-461F-94AA-3918380316BD}"/>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8" name="Footer Placeholder 7">
            <a:extLst>
              <a:ext uri="{FF2B5EF4-FFF2-40B4-BE49-F238E27FC236}">
                <a16:creationId xmlns:a16="http://schemas.microsoft.com/office/drawing/2014/main" xmlns="" id="{0ABDEF94-637F-44BB-AF15-52D4AAAEB2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FA74265-63C4-45D6-A2DD-727CD88826A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393556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9D5AC-C909-497E-8423-EA506A0A44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BFC7CDB-77AC-4F0C-ACCB-80678FFFE8AE}"/>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4" name="Footer Placeholder 3">
            <a:extLst>
              <a:ext uri="{FF2B5EF4-FFF2-40B4-BE49-F238E27FC236}">
                <a16:creationId xmlns:a16="http://schemas.microsoft.com/office/drawing/2014/main" xmlns="" id="{1185E54F-3138-4C4A-9680-0C926560CF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99D374A-6979-474C-B97E-7C5778FA0AF5}"/>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85218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43F69AF-7352-4599-A6DA-5090A241F348}"/>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3" name="Footer Placeholder 2">
            <a:extLst>
              <a:ext uri="{FF2B5EF4-FFF2-40B4-BE49-F238E27FC236}">
                <a16:creationId xmlns:a16="http://schemas.microsoft.com/office/drawing/2014/main" xmlns="" id="{4EF32338-6053-43DD-9792-99347A316E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67F5DEF-2755-4A12-B442-28816F78F7F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250997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6C111-6E88-46C4-BCA8-9679A052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6B6F5E8-79C7-41BD-A195-89A9EA8BB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319888A-3845-4731-B5D8-69810C76B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2FFCA3-8C7A-49DB-9B73-8FC7A0BA9EEC}"/>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6" name="Footer Placeholder 5">
            <a:extLst>
              <a:ext uri="{FF2B5EF4-FFF2-40B4-BE49-F238E27FC236}">
                <a16:creationId xmlns:a16="http://schemas.microsoft.com/office/drawing/2014/main" xmlns="" id="{268A088B-62F2-417E-B072-0B86CD37BA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24BCE8C-EBD4-467D-A095-92618183AC5D}"/>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30572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3D4BF-51DA-4E8C-992E-1602B68F9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7555624-C8CD-4E99-9554-EBF084BC4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4BEB73F-D5EA-422A-A30A-352E9C290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A99720D-015D-4232-9936-1B86431A94FD}"/>
              </a:ext>
            </a:extLst>
          </p:cNvPr>
          <p:cNvSpPr>
            <a:spLocks noGrp="1"/>
          </p:cNvSpPr>
          <p:nvPr>
            <p:ph type="dt" sz="half" idx="10"/>
          </p:nvPr>
        </p:nvSpPr>
        <p:spPr/>
        <p:txBody>
          <a:bodyPr/>
          <a:lstStyle/>
          <a:p>
            <a:fld id="{ABDD9868-F06B-4840-A5F4-4A83DF23C6EE}" type="datetimeFigureOut">
              <a:rPr lang="en-IN" smtClean="0"/>
              <a:t>10-12-2019</a:t>
            </a:fld>
            <a:endParaRPr lang="en-IN"/>
          </a:p>
        </p:txBody>
      </p:sp>
      <p:sp>
        <p:nvSpPr>
          <p:cNvPr id="6" name="Footer Placeholder 5">
            <a:extLst>
              <a:ext uri="{FF2B5EF4-FFF2-40B4-BE49-F238E27FC236}">
                <a16:creationId xmlns:a16="http://schemas.microsoft.com/office/drawing/2014/main" xmlns="" id="{9CDB918B-8361-42F8-A816-E9E8176AA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6EF8BC2-577A-467A-AB3A-837D20349895}"/>
              </a:ext>
            </a:extLst>
          </p:cNvPr>
          <p:cNvSpPr>
            <a:spLocks noGrp="1"/>
          </p:cNvSpPr>
          <p:nvPr>
            <p:ph type="sldNum" sz="quarter" idx="12"/>
          </p:nvPr>
        </p:nvSpPr>
        <p:spPr/>
        <p:txBody>
          <a:bodyPr/>
          <a:lstStyle/>
          <a:p>
            <a:fld id="{DCF3BF39-00A2-4528-B642-C5DFB7AB1206}" type="slidenum">
              <a:rPr lang="en-IN" smtClean="0"/>
              <a:t>‹#›</a:t>
            </a:fld>
            <a:endParaRPr lang="en-IN"/>
          </a:p>
        </p:txBody>
      </p:sp>
    </p:spTree>
    <p:extLst>
      <p:ext uri="{BB962C8B-B14F-4D97-AF65-F5344CB8AC3E}">
        <p14:creationId xmlns:p14="http://schemas.microsoft.com/office/powerpoint/2010/main" val="74387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BA31EC-728C-42F2-B0F0-A961CEEF6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67301E8-A772-4838-AA88-21638F49A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CDA4740-A6AD-4B5B-B588-0521E7EF2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DD9868-F06B-4840-A5F4-4A83DF23C6EE}" type="datetimeFigureOut">
              <a:rPr lang="en-IN" smtClean="0"/>
              <a:t>10-12-2019</a:t>
            </a:fld>
            <a:endParaRPr lang="en-IN"/>
          </a:p>
        </p:txBody>
      </p:sp>
      <p:sp>
        <p:nvSpPr>
          <p:cNvPr id="5" name="Footer Placeholder 4">
            <a:extLst>
              <a:ext uri="{FF2B5EF4-FFF2-40B4-BE49-F238E27FC236}">
                <a16:creationId xmlns:a16="http://schemas.microsoft.com/office/drawing/2014/main" xmlns="" id="{B64B1573-AAAA-4945-AD4E-A5B5D129C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1B1F6CD-EACB-4F39-A417-9C6A23941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3BF39-00A2-4528-B642-C5DFB7AB1206}" type="slidenum">
              <a:rPr lang="en-IN" smtClean="0"/>
              <a:t>‹#›</a:t>
            </a:fld>
            <a:endParaRPr lang="en-IN"/>
          </a:p>
        </p:txBody>
      </p:sp>
    </p:spTree>
    <p:extLst>
      <p:ext uri="{BB962C8B-B14F-4D97-AF65-F5344CB8AC3E}">
        <p14:creationId xmlns:p14="http://schemas.microsoft.com/office/powerpoint/2010/main" val="30856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73CA0-146F-45E9-93F4-8FDD368294CE}"/>
              </a:ext>
            </a:extLst>
          </p:cNvPr>
          <p:cNvSpPr>
            <a:spLocks noGrp="1"/>
          </p:cNvSpPr>
          <p:nvPr>
            <p:ph type="ctrTitle"/>
          </p:nvPr>
        </p:nvSpPr>
        <p:spPr>
          <a:xfrm>
            <a:off x="792997" y="1040384"/>
            <a:ext cx="6169153" cy="2507886"/>
          </a:xfrm>
        </p:spPr>
        <p:txBody>
          <a:bodyPr>
            <a:normAutofit fontScale="90000"/>
          </a:bodyPr>
          <a:lstStyle/>
          <a:p>
            <a:pPr algn="l"/>
            <a:r>
              <a:rPr lang="en-US" sz="3200" dirty="0"/>
              <a:t>PROJECT</a:t>
            </a:r>
            <a:r>
              <a:rPr lang="en-US" sz="5400" dirty="0"/>
              <a:t> </a:t>
            </a:r>
            <a:br>
              <a:rPr lang="en-US" sz="5400" dirty="0"/>
            </a:br>
            <a:r>
              <a:rPr lang="en-US" sz="9600" b="1" dirty="0">
                <a:solidFill>
                  <a:srgbClr val="00B0F0"/>
                </a:solidFill>
                <a:latin typeface="Verdana" panose="020B0604030504040204" pitchFamily="34" charset="0"/>
                <a:ea typeface="Verdana" panose="020B0604030504040204" pitchFamily="34" charset="0"/>
              </a:rPr>
              <a:t>CHATBOT</a:t>
            </a:r>
            <a:endParaRPr lang="en-IN" sz="9600" b="1" dirty="0">
              <a:solidFill>
                <a:srgbClr val="00B0F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xmlns="" id="{AAFAF076-633B-47D5-8628-AFD6538FCAE9}"/>
              </a:ext>
            </a:extLst>
          </p:cNvPr>
          <p:cNvSpPr>
            <a:spLocks noGrp="1"/>
          </p:cNvSpPr>
          <p:nvPr>
            <p:ph type="subTitle" idx="1"/>
          </p:nvPr>
        </p:nvSpPr>
        <p:spPr>
          <a:xfrm>
            <a:off x="841247" y="5219113"/>
            <a:ext cx="3771009" cy="1234695"/>
          </a:xfrm>
        </p:spPr>
        <p:txBody>
          <a:bodyPr>
            <a:normAutofit fontScale="62500" lnSpcReduction="20000"/>
          </a:bodyPr>
          <a:lstStyle/>
          <a:p>
            <a:pPr algn="l"/>
            <a:r>
              <a:rPr lang="en-US" dirty="0"/>
              <a:t>PRESENTED BY</a:t>
            </a:r>
          </a:p>
          <a:p>
            <a:pPr algn="l"/>
            <a:r>
              <a:rPr lang="en-US" dirty="0"/>
              <a:t>DILIP CHALAMALASETTY</a:t>
            </a:r>
          </a:p>
          <a:p>
            <a:pPr algn="l"/>
            <a:r>
              <a:rPr lang="en-IN" dirty="0">
                <a:solidFill>
                  <a:srgbClr val="7332A4"/>
                </a:solidFill>
              </a:rPr>
              <a:t>UNDER THE GUIDANCE OF RAHUL VANPULLY (ASSOCIATE PROCESS MANAGER AT eClerx)</a:t>
            </a:r>
          </a:p>
        </p:txBody>
      </p:sp>
      <p:sp>
        <p:nvSpPr>
          <p:cNvPr id="25" name="Rectangle 24">
            <a:extLst>
              <a:ext uri="{FF2B5EF4-FFF2-40B4-BE49-F238E27FC236}">
                <a16:creationId xmlns:a16="http://schemas.microsoft.com/office/drawing/2014/main" xmlns="" id="{5C9DABB9-E0C0-430B-8E47-BDC0F4E110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logo&#10;&#10;Description automatically generated">
            <a:extLst>
              <a:ext uri="{FF2B5EF4-FFF2-40B4-BE49-F238E27FC236}">
                <a16:creationId xmlns:a16="http://schemas.microsoft.com/office/drawing/2014/main" xmlns="" id="{716A7481-19C1-49BA-840A-D14BE1B32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256" y="253558"/>
            <a:ext cx="5564058" cy="5564058"/>
          </a:xfrm>
          <a:prstGeom prst="rect">
            <a:avLst/>
          </a:prstGeom>
        </p:spPr>
      </p:pic>
    </p:spTree>
    <p:extLst>
      <p:ext uri="{BB962C8B-B14F-4D97-AF65-F5344CB8AC3E}">
        <p14:creationId xmlns:p14="http://schemas.microsoft.com/office/powerpoint/2010/main" val="2321138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7F33D8-89FE-48B8-A752-27F23E51A526}"/>
              </a:ext>
            </a:extLst>
          </p:cNvPr>
          <p:cNvSpPr>
            <a:spLocks noGrp="1"/>
          </p:cNvSpPr>
          <p:nvPr>
            <p:ph type="title"/>
          </p:nvPr>
        </p:nvSpPr>
        <p:spPr>
          <a:xfrm>
            <a:off x="838200" y="365125"/>
            <a:ext cx="10515600" cy="1325563"/>
          </a:xfrm>
        </p:spPr>
        <p:txBody>
          <a:bodyPr>
            <a:normAutofit/>
          </a:bodyPr>
          <a:lstStyle/>
          <a:p>
            <a:r>
              <a:rPr lang="en-US" dirty="0"/>
              <a:t>WORK DONE BY ME	</a:t>
            </a:r>
            <a:endParaRPr lang="en-IN" dirty="0"/>
          </a:p>
        </p:txBody>
      </p:sp>
      <p:sp>
        <p:nvSpPr>
          <p:cNvPr id="3" name="Content Placeholder 2">
            <a:extLst>
              <a:ext uri="{FF2B5EF4-FFF2-40B4-BE49-F238E27FC236}">
                <a16:creationId xmlns:a16="http://schemas.microsoft.com/office/drawing/2014/main" xmlns="" id="{98F4B88D-129A-478A-BFFB-ECD1D1B08F11}"/>
              </a:ext>
            </a:extLst>
          </p:cNvPr>
          <p:cNvSpPr>
            <a:spLocks noGrp="1"/>
          </p:cNvSpPr>
          <p:nvPr>
            <p:ph idx="1"/>
          </p:nvPr>
        </p:nvSpPr>
        <p:spPr>
          <a:xfrm>
            <a:off x="838200" y="1825625"/>
            <a:ext cx="5819072" cy="4351338"/>
          </a:xfrm>
        </p:spPr>
        <p:txBody>
          <a:bodyPr>
            <a:normAutofit/>
          </a:bodyPr>
          <a:lstStyle/>
          <a:p>
            <a:pPr marL="0" indent="0">
              <a:lnSpc>
                <a:spcPct val="150000"/>
              </a:lnSpc>
              <a:buNone/>
            </a:pPr>
            <a:r>
              <a:rPr lang="en-US" sz="1600" b="1" dirty="0"/>
              <a:t>ELASTIC SEARCH QUERIES</a:t>
            </a:r>
          </a:p>
          <a:p>
            <a:pPr lvl="1">
              <a:lnSpc>
                <a:spcPct val="150000"/>
              </a:lnSpc>
            </a:pPr>
            <a:r>
              <a:rPr lang="en-US" sz="1600" dirty="0"/>
              <a:t>WRITTEN THE QUERIES FOR FETCHIG THE SUGGESTING DEPENDING UPON THE USER INPUT.</a:t>
            </a:r>
          </a:p>
          <a:p>
            <a:pPr lvl="1">
              <a:lnSpc>
                <a:spcPct val="150000"/>
              </a:lnSpc>
            </a:pPr>
            <a:r>
              <a:rPr lang="en-US" sz="1600" dirty="0"/>
              <a:t>WRITTEN THE QUERIES FOR ALL THE CRUD OPERATIONS.</a:t>
            </a:r>
          </a:p>
          <a:p>
            <a:pPr marL="0" indent="0">
              <a:lnSpc>
                <a:spcPct val="150000"/>
              </a:lnSpc>
              <a:buNone/>
            </a:pPr>
            <a:r>
              <a:rPr lang="en-US" sz="1600" b="1" dirty="0"/>
              <a:t>NODEJS</a:t>
            </a:r>
          </a:p>
          <a:p>
            <a:pPr lvl="1">
              <a:lnSpc>
                <a:spcPct val="150000"/>
              </a:lnSpc>
            </a:pPr>
            <a:r>
              <a:rPr lang="en-US" sz="1600" dirty="0"/>
              <a:t>MADE THREE REGISTER,CRUD API USING NODEJS ,EXPRESS AND MONGOOSE</a:t>
            </a:r>
          </a:p>
          <a:p>
            <a:pPr lvl="1">
              <a:lnSpc>
                <a:spcPct val="150000"/>
              </a:lnSpc>
            </a:pPr>
            <a:r>
              <a:rPr lang="en-US" sz="1600" dirty="0"/>
              <a:t>TESTED THIS API BY USING POSTMAN SOFTWARE TOOL FOR CHECKING THE API.</a:t>
            </a:r>
          </a:p>
        </p:txBody>
      </p:sp>
      <p:sp>
        <p:nvSpPr>
          <p:cNvPr id="10" name="Oval 9">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picture containing room, drawing&#10;&#10;Description automatically generated">
            <a:extLst>
              <a:ext uri="{FF2B5EF4-FFF2-40B4-BE49-F238E27FC236}">
                <a16:creationId xmlns:a16="http://schemas.microsoft.com/office/drawing/2014/main" xmlns="" id="{EFF73C9E-1F96-46D4-9933-57FECB6C9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336" y="2038210"/>
            <a:ext cx="4221597" cy="3166197"/>
          </a:xfrm>
          <a:custGeom>
            <a:avLst/>
            <a:gdLst>
              <a:gd name="connsiteX0" fmla="*/ 126986 w 4221597"/>
              <a:gd name="connsiteY0" fmla="*/ 0 h 4303912"/>
              <a:gd name="connsiteX1" fmla="*/ 4094611 w 4221597"/>
              <a:gd name="connsiteY1" fmla="*/ 0 h 4303912"/>
              <a:gd name="connsiteX2" fmla="*/ 4221597 w 4221597"/>
              <a:gd name="connsiteY2" fmla="*/ 126986 h 4303912"/>
              <a:gd name="connsiteX3" fmla="*/ 4221597 w 4221597"/>
              <a:gd name="connsiteY3" fmla="*/ 4176926 h 4303912"/>
              <a:gd name="connsiteX4" fmla="*/ 4094611 w 4221597"/>
              <a:gd name="connsiteY4" fmla="*/ 4303912 h 4303912"/>
              <a:gd name="connsiteX5" fmla="*/ 126986 w 4221597"/>
              <a:gd name="connsiteY5" fmla="*/ 4303912 h 4303912"/>
              <a:gd name="connsiteX6" fmla="*/ 0 w 4221597"/>
              <a:gd name="connsiteY6" fmla="*/ 4176926 h 4303912"/>
              <a:gd name="connsiteX7" fmla="*/ 0 w 4221597"/>
              <a:gd name="connsiteY7" fmla="*/ 126986 h 4303912"/>
              <a:gd name="connsiteX8" fmla="*/ 126986 w 4221597"/>
              <a:gd name="connsiteY8" fmla="*/ 0 h 430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
        <p:nvSpPr>
          <p:cNvPr id="12" name="Arc 11">
            <a:extLst>
              <a:ext uri="{FF2B5EF4-FFF2-40B4-BE49-F238E27FC236}">
                <a16:creationId xmlns:a16="http://schemas.microsoft.com/office/drawing/2014/main" xmlns="" id="{72DEF309-605D-4117-9340-6D589B6C3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38372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939" y="527540"/>
            <a:ext cx="11019693" cy="6085985"/>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2302" y="4627685"/>
            <a:ext cx="1081821" cy="64325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437921" y="3505200"/>
            <a:ext cx="1094155" cy="820616"/>
          </a:xfrm>
          <a:prstGeom prst="rect">
            <a:avLst/>
          </a:prstGeom>
        </p:spPr>
      </p:pic>
    </p:spTree>
    <p:extLst>
      <p:ext uri="{BB962C8B-B14F-4D97-AF65-F5344CB8AC3E}">
        <p14:creationId xmlns:p14="http://schemas.microsoft.com/office/powerpoint/2010/main" val="1268017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3970" y="304801"/>
            <a:ext cx="5697415" cy="6154614"/>
          </a:xfrm>
        </p:spPr>
      </p:pic>
      <p:sp>
        <p:nvSpPr>
          <p:cNvPr id="5" name="TextBox 4"/>
          <p:cNvSpPr txBox="1"/>
          <p:nvPr/>
        </p:nvSpPr>
        <p:spPr>
          <a:xfrm>
            <a:off x="961292" y="2720388"/>
            <a:ext cx="3505200" cy="1323439"/>
          </a:xfrm>
          <a:prstGeom prst="rect">
            <a:avLst/>
          </a:prstGeom>
          <a:noFill/>
        </p:spPr>
        <p:txBody>
          <a:bodyPr wrap="square" rtlCol="0">
            <a:spAutoFit/>
          </a:bodyPr>
          <a:lstStyle/>
          <a:p>
            <a:r>
              <a:rPr lang="en-US" sz="4000" b="1" dirty="0" smtClean="0"/>
              <a:t>LEVEL 2 DFD OF OUR PROJECT</a:t>
            </a:r>
            <a:endParaRPr lang="en-IN" sz="4000" b="1" dirty="0"/>
          </a:p>
        </p:txBody>
      </p:sp>
    </p:spTree>
    <p:extLst>
      <p:ext uri="{BB962C8B-B14F-4D97-AF65-F5344CB8AC3E}">
        <p14:creationId xmlns:p14="http://schemas.microsoft.com/office/powerpoint/2010/main" val="1018347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3">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xmlns="" id="{A216C688-7E77-4DBA-800D-72645490D5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4" name="TextBox 3">
            <a:extLst>
              <a:ext uri="{FF2B5EF4-FFF2-40B4-BE49-F238E27FC236}">
                <a16:creationId xmlns:a16="http://schemas.microsoft.com/office/drawing/2014/main" xmlns="" id="{9B54BB5C-C24B-4829-B86B-89082A13575A}"/>
              </a:ext>
            </a:extLst>
          </p:cNvPr>
          <p:cNvSpPr txBox="1"/>
          <p:nvPr/>
        </p:nvSpPr>
        <p:spPr>
          <a:xfrm>
            <a:off x="5474284" y="2781066"/>
            <a:ext cx="6267462" cy="1295868"/>
          </a:xfrm>
          <a:prstGeom prst="rect">
            <a:avLst/>
          </a:prstGeom>
          <a:noFill/>
        </p:spPr>
        <p:txBody>
          <a:bodyPr wrap="square" rtlCol="0">
            <a:spAutoFit/>
          </a:bodyPr>
          <a:lstStyle/>
          <a:p>
            <a:pPr>
              <a:lnSpc>
                <a:spcPct val="150000"/>
              </a:lnSpc>
              <a:spcAft>
                <a:spcPts val="600"/>
              </a:spcAft>
            </a:pPr>
            <a:r>
              <a:rPr lang="en-US" dirty="0"/>
              <a:t>THANK YOU FOR LPU , FOR BRINGING COMPANIES VERY EARLY AND PROVIDING US THE CHANCE TO DO LIVE PROJECTS BEFORE COMPLETION OF OUR GRADUATION.</a:t>
            </a:r>
            <a:endParaRPr lang="en-IN" dirty="0"/>
          </a:p>
        </p:txBody>
      </p:sp>
    </p:spTree>
    <p:extLst>
      <p:ext uri="{BB962C8B-B14F-4D97-AF65-F5344CB8AC3E}">
        <p14:creationId xmlns:p14="http://schemas.microsoft.com/office/powerpoint/2010/main" val="2423058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5B026C-E5B5-4371-90FE-F3F92B8E788E}"/>
              </a:ext>
            </a:extLst>
          </p:cNvPr>
          <p:cNvSpPr>
            <a:spLocks noGrp="1"/>
          </p:cNvSpPr>
          <p:nvPr>
            <p:ph type="title"/>
          </p:nvPr>
        </p:nvSpPr>
        <p:spPr>
          <a:xfrm>
            <a:off x="838200" y="963877"/>
            <a:ext cx="3494362" cy="4930246"/>
          </a:xfrm>
        </p:spPr>
        <p:txBody>
          <a:bodyPr>
            <a:normAutofit/>
          </a:bodyPr>
          <a:lstStyle/>
          <a:p>
            <a:pPr algn="r"/>
            <a:r>
              <a:rPr lang="en-US" sz="4100" dirty="0">
                <a:solidFill>
                  <a:schemeClr val="accent1"/>
                </a:solidFill>
              </a:rPr>
              <a:t>TECHNOLOGIES USED</a:t>
            </a:r>
            <a:endParaRPr lang="en-IN" sz="4100" dirty="0">
              <a:solidFill>
                <a:schemeClr val="accent1"/>
              </a:solidFill>
            </a:endParaRP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527B620-3F39-45A0-934E-D0E3DDC76AB8}"/>
              </a:ext>
            </a:extLst>
          </p:cNvPr>
          <p:cNvSpPr>
            <a:spLocks noGrp="1"/>
          </p:cNvSpPr>
          <p:nvPr>
            <p:ph idx="1"/>
          </p:nvPr>
        </p:nvSpPr>
        <p:spPr>
          <a:xfrm>
            <a:off x="4976031" y="1589649"/>
            <a:ext cx="6377769" cy="4065563"/>
          </a:xfrm>
        </p:spPr>
        <p:txBody>
          <a:bodyPr anchor="ctr">
            <a:normAutofit/>
          </a:bodyPr>
          <a:lstStyle/>
          <a:p>
            <a:r>
              <a:rPr lang="en-US" sz="2400" dirty="0"/>
              <a:t>WEB TECHNOLOGIES</a:t>
            </a:r>
          </a:p>
          <a:p>
            <a:r>
              <a:rPr lang="en-US" sz="2400" dirty="0"/>
              <a:t>MACHINE LEARNING TECHNOLOGIES</a:t>
            </a:r>
          </a:p>
          <a:p>
            <a:r>
              <a:rPr lang="en-US" sz="2400" dirty="0"/>
              <a:t>NO SQL DATABASES</a:t>
            </a:r>
          </a:p>
          <a:p>
            <a:endParaRPr lang="en-US" sz="2400" dirty="0"/>
          </a:p>
          <a:p>
            <a:pPr marL="457200" lvl="1" indent="0">
              <a:buNone/>
            </a:pPr>
            <a:endParaRPr lang="en-US" dirty="0"/>
          </a:p>
        </p:txBody>
      </p:sp>
    </p:spTree>
    <p:extLst>
      <p:ext uri="{BB962C8B-B14F-4D97-AF65-F5344CB8AC3E}">
        <p14:creationId xmlns:p14="http://schemas.microsoft.com/office/powerpoint/2010/main" val="384918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82C7F-FCFD-44AD-9401-EA333615BC66}"/>
              </a:ext>
            </a:extLst>
          </p:cNvPr>
          <p:cNvSpPr>
            <a:spLocks noGrp="1"/>
          </p:cNvSpPr>
          <p:nvPr>
            <p:ph type="title"/>
          </p:nvPr>
        </p:nvSpPr>
        <p:spPr>
          <a:xfrm>
            <a:off x="838200" y="365125"/>
            <a:ext cx="10515600" cy="1325563"/>
          </a:xfrm>
        </p:spPr>
        <p:txBody>
          <a:bodyPr>
            <a:normAutofit/>
          </a:bodyPr>
          <a:lstStyle/>
          <a:p>
            <a:r>
              <a:rPr lang="en-US" dirty="0"/>
              <a:t>WORK DONE BY USING WEB TECHNOLOGIES</a:t>
            </a:r>
            <a:endParaRPr lang="en-IN" dirty="0"/>
          </a:p>
        </p:txBody>
      </p:sp>
      <p:graphicFrame>
        <p:nvGraphicFramePr>
          <p:cNvPr id="5" name="Content Placeholder 2">
            <a:extLst>
              <a:ext uri="{FF2B5EF4-FFF2-40B4-BE49-F238E27FC236}">
                <a16:creationId xmlns:a16="http://schemas.microsoft.com/office/drawing/2014/main" xmlns="" id="{3D829D9C-59EC-46FE-8AB4-3E28D4D0D51A}"/>
              </a:ext>
            </a:extLst>
          </p:cNvPr>
          <p:cNvGraphicFramePr>
            <a:graphicFrameLocks noGrp="1"/>
          </p:cNvGraphicFramePr>
          <p:nvPr>
            <p:ph idx="1"/>
            <p:extLst>
              <p:ext uri="{D42A27DB-BD31-4B8C-83A1-F6EECF244321}">
                <p14:modId xmlns:p14="http://schemas.microsoft.com/office/powerpoint/2010/main" val="331197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309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45647-341A-404B-AC53-1A93C1636F8D}"/>
              </a:ext>
            </a:extLst>
          </p:cNvPr>
          <p:cNvSpPr>
            <a:spLocks noGrp="1"/>
          </p:cNvSpPr>
          <p:nvPr>
            <p:ph type="title"/>
          </p:nvPr>
        </p:nvSpPr>
        <p:spPr>
          <a:xfrm>
            <a:off x="838200" y="365125"/>
            <a:ext cx="10515600" cy="1325563"/>
          </a:xfrm>
        </p:spPr>
        <p:txBody>
          <a:bodyPr>
            <a:normAutofit/>
          </a:bodyPr>
          <a:lstStyle/>
          <a:p>
            <a:r>
              <a:rPr lang="en-US"/>
              <a:t>WORK DONE BY USING MACHINE LEARNING TECHNOLOGIES</a:t>
            </a:r>
            <a:endParaRPr lang="en-IN" dirty="0"/>
          </a:p>
        </p:txBody>
      </p:sp>
      <p:graphicFrame>
        <p:nvGraphicFramePr>
          <p:cNvPr id="6" name="Content Placeholder 2">
            <a:extLst>
              <a:ext uri="{FF2B5EF4-FFF2-40B4-BE49-F238E27FC236}">
                <a16:creationId xmlns:a16="http://schemas.microsoft.com/office/drawing/2014/main" xmlns="" id="{59572F5F-2059-44B6-A9D7-29764BB50821}"/>
              </a:ext>
            </a:extLst>
          </p:cNvPr>
          <p:cNvGraphicFramePr>
            <a:graphicFrameLocks noGrp="1"/>
          </p:cNvGraphicFramePr>
          <p:nvPr>
            <p:ph idx="1"/>
            <p:extLst>
              <p:ext uri="{D42A27DB-BD31-4B8C-83A1-F6EECF244321}">
                <p14:modId xmlns:p14="http://schemas.microsoft.com/office/powerpoint/2010/main" val="37251120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59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E31B5E-BECB-4B53-9A66-8C446DB1A1F8}"/>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USE OF NO SQL DATABASES </a:t>
            </a:r>
            <a:endParaRPr lang="en-IN" dirty="0">
              <a:solidFill>
                <a:schemeClr val="accent1"/>
              </a:solidFill>
            </a:endParaRPr>
          </a:p>
        </p:txBody>
      </p:sp>
      <p:cxnSp>
        <p:nvCxnSpPr>
          <p:cNvPr id="10"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435E3FFD-5E26-4389-A8C8-E2FAA0B3EDDA}"/>
              </a:ext>
            </a:extLst>
          </p:cNvPr>
          <p:cNvSpPr>
            <a:spLocks noGrp="1"/>
          </p:cNvSpPr>
          <p:nvPr>
            <p:ph idx="1"/>
          </p:nvPr>
        </p:nvSpPr>
        <p:spPr>
          <a:xfrm>
            <a:off x="4976031" y="963877"/>
            <a:ext cx="6377769" cy="4930246"/>
          </a:xfrm>
        </p:spPr>
        <p:txBody>
          <a:bodyPr anchor="ctr">
            <a:normAutofit/>
          </a:bodyPr>
          <a:lstStyle/>
          <a:p>
            <a:pPr marL="0" indent="0">
              <a:buNone/>
            </a:pPr>
            <a:r>
              <a:rPr lang="en-US" sz="2400" b="1" dirty="0"/>
              <a:t>ELASTIC SEARCH</a:t>
            </a:r>
          </a:p>
          <a:p>
            <a:pPr lvl="1"/>
            <a:r>
              <a:rPr lang="en-IN" dirty="0"/>
              <a:t>WHICH IS USED TO GIVE SUGGESTIONS BASED UPON THE USER INPUT  IN THE TEST BOX</a:t>
            </a:r>
            <a:r>
              <a:rPr lang="en-US" dirty="0"/>
              <a:t>.</a:t>
            </a:r>
          </a:p>
          <a:p>
            <a:pPr lvl="1"/>
            <a:r>
              <a:rPr lang="en-US" dirty="0"/>
              <a:t>NODEJS SERVER WILL TRIGGER THE ELASTICSEARCH DATABASE SERVER EVERY 2 SECONDS WHEN THE USER IS TYPING.</a:t>
            </a:r>
          </a:p>
          <a:p>
            <a:r>
              <a:rPr lang="en-US" sz="2400" b="1" dirty="0"/>
              <a:t>MONGODB</a:t>
            </a:r>
          </a:p>
          <a:p>
            <a:pPr lvl="1"/>
            <a:r>
              <a:rPr lang="en-US" dirty="0"/>
              <a:t>WHICH IS USED TO STORE THE DATA OF THE USRS AND CHATLOGS</a:t>
            </a:r>
          </a:p>
          <a:p>
            <a:pPr marL="457200" lvl="1" indent="0">
              <a:buNone/>
            </a:pPr>
            <a:endParaRPr lang="en-IN" dirty="0"/>
          </a:p>
        </p:txBody>
      </p:sp>
    </p:spTree>
    <p:extLst>
      <p:ext uri="{BB962C8B-B14F-4D97-AF65-F5344CB8AC3E}">
        <p14:creationId xmlns:p14="http://schemas.microsoft.com/office/powerpoint/2010/main" val="1380358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2603FFBF-50F1-4E77-94D1-DB0B695E8F1E}"/>
              </a:ext>
            </a:extLst>
          </p:cNvPr>
          <p:cNvSpPr>
            <a:spLocks noGrp="1"/>
          </p:cNvSpPr>
          <p:nvPr>
            <p:ph type="title"/>
          </p:nvPr>
        </p:nvSpPr>
        <p:spPr>
          <a:xfrm>
            <a:off x="524256" y="583616"/>
            <a:ext cx="3722141" cy="5520579"/>
          </a:xfrm>
        </p:spPr>
        <p:txBody>
          <a:bodyPr>
            <a:normAutofit/>
          </a:bodyPr>
          <a:lstStyle/>
          <a:p>
            <a:r>
              <a:rPr lang="en-US" dirty="0">
                <a:solidFill>
                  <a:srgbClr val="FFFFFF"/>
                </a:solidFill>
              </a:rPr>
              <a:t>NUMBER OF SERVERS RUNNING FOR THIS PROJECT</a:t>
            </a:r>
            <a:endParaRPr lang="en-IN" dirty="0">
              <a:solidFill>
                <a:srgbClr val="FFFFFF"/>
              </a:solidFill>
            </a:endParaRPr>
          </a:p>
        </p:txBody>
      </p:sp>
      <p:sp>
        <p:nvSpPr>
          <p:cNvPr id="10" name="Rectangle 9">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C15491CE-FD41-4D59-B078-8A8F9921C9C9}"/>
              </a:ext>
            </a:extLst>
          </p:cNvPr>
          <p:cNvSpPr>
            <a:spLocks noGrp="1"/>
          </p:cNvSpPr>
          <p:nvPr>
            <p:ph idx="1"/>
          </p:nvPr>
        </p:nvSpPr>
        <p:spPr>
          <a:xfrm>
            <a:off x="4934269" y="583616"/>
            <a:ext cx="6594189" cy="5520579"/>
          </a:xfrm>
        </p:spPr>
        <p:txBody>
          <a:bodyPr anchor="ctr">
            <a:normAutofit/>
          </a:bodyPr>
          <a:lstStyle/>
          <a:p>
            <a:r>
              <a:rPr lang="en-US" dirty="0">
                <a:solidFill>
                  <a:srgbClr val="FFFFFF"/>
                </a:solidFill>
              </a:rPr>
              <a:t>ANGULAR SERVER</a:t>
            </a:r>
          </a:p>
          <a:p>
            <a:r>
              <a:rPr lang="en-US" dirty="0">
                <a:solidFill>
                  <a:srgbClr val="FFFFFF"/>
                </a:solidFill>
              </a:rPr>
              <a:t>NODEJS FOR ADMIN PAGE</a:t>
            </a:r>
          </a:p>
          <a:p>
            <a:r>
              <a:rPr lang="en-US" dirty="0">
                <a:solidFill>
                  <a:srgbClr val="FFFFFF"/>
                </a:solidFill>
              </a:rPr>
              <a:t>ELASTICSEARCH SERVER</a:t>
            </a:r>
          </a:p>
          <a:p>
            <a:r>
              <a:rPr lang="en-US" dirty="0">
                <a:solidFill>
                  <a:srgbClr val="FFFFFF"/>
                </a:solidFill>
              </a:rPr>
              <a:t>MONGODB SERVER</a:t>
            </a:r>
          </a:p>
          <a:p>
            <a:r>
              <a:rPr lang="en-US" dirty="0">
                <a:solidFill>
                  <a:srgbClr val="FFFFFF"/>
                </a:solidFill>
              </a:rPr>
              <a:t>RASA SERVER</a:t>
            </a:r>
          </a:p>
          <a:p>
            <a:r>
              <a:rPr lang="en-US" dirty="0">
                <a:solidFill>
                  <a:srgbClr val="FFFFFF"/>
                </a:solidFill>
              </a:rPr>
              <a:t>RASA CUSTOM ACTION SERVER</a:t>
            </a:r>
          </a:p>
          <a:p>
            <a:pPr marL="0" indent="0">
              <a:buNone/>
            </a:pPr>
            <a:endParaRPr lang="en-US" dirty="0">
              <a:solidFill>
                <a:srgbClr val="FFFFFF"/>
              </a:solidFill>
            </a:endParaRPr>
          </a:p>
          <a:p>
            <a:endParaRPr lang="en-IN" dirty="0">
              <a:solidFill>
                <a:srgbClr val="FFFFFF"/>
              </a:solidFill>
            </a:endParaRPr>
          </a:p>
        </p:txBody>
      </p:sp>
    </p:spTree>
    <p:extLst>
      <p:ext uri="{BB962C8B-B14F-4D97-AF65-F5344CB8AC3E}">
        <p14:creationId xmlns:p14="http://schemas.microsoft.com/office/powerpoint/2010/main" val="738814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53ACB-DA7A-4751-BB2B-323FB7CAB82A}"/>
              </a:ext>
            </a:extLst>
          </p:cNvPr>
          <p:cNvSpPr>
            <a:spLocks noGrp="1"/>
          </p:cNvSpPr>
          <p:nvPr>
            <p:ph type="title"/>
          </p:nvPr>
        </p:nvSpPr>
        <p:spPr>
          <a:xfrm>
            <a:off x="838200" y="365125"/>
            <a:ext cx="10515600" cy="1325563"/>
          </a:xfrm>
        </p:spPr>
        <p:txBody>
          <a:bodyPr>
            <a:normAutofit/>
          </a:bodyPr>
          <a:lstStyle/>
          <a:p>
            <a:r>
              <a:rPr lang="en-US"/>
              <a:t>WORKING OF PROJECT</a:t>
            </a:r>
            <a:endParaRPr lang="en-IN" dirty="0"/>
          </a:p>
        </p:txBody>
      </p:sp>
      <p:sp>
        <p:nvSpPr>
          <p:cNvPr id="8" name="Freeform: Shape 7">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Content Placeholder 2">
            <a:extLst>
              <a:ext uri="{FF2B5EF4-FFF2-40B4-BE49-F238E27FC236}">
                <a16:creationId xmlns:a16="http://schemas.microsoft.com/office/drawing/2014/main" xmlns="" id="{3AB43DC3-9FC6-439F-8D6F-B9E49563F827}"/>
              </a:ext>
            </a:extLst>
          </p:cNvPr>
          <p:cNvSpPr>
            <a:spLocks noGrp="1"/>
          </p:cNvSpPr>
          <p:nvPr>
            <p:ph idx="1"/>
          </p:nvPr>
        </p:nvSpPr>
        <p:spPr>
          <a:xfrm>
            <a:off x="838200" y="1825625"/>
            <a:ext cx="10515600" cy="4351338"/>
          </a:xfrm>
        </p:spPr>
        <p:txBody>
          <a:bodyPr>
            <a:normAutofit/>
          </a:bodyPr>
          <a:lstStyle/>
          <a:p>
            <a:pPr marL="0" indent="0">
              <a:buNone/>
            </a:pPr>
            <a:r>
              <a:rPr lang="en-US"/>
              <a:t>1.Initially the user interface is kept live by running the angular server.</a:t>
            </a:r>
          </a:p>
          <a:p>
            <a:pPr marL="0" indent="0">
              <a:buNone/>
            </a:pPr>
            <a:r>
              <a:rPr lang="en-US"/>
              <a:t>2.User will interact with the chatbot by entering the message into the textbox.</a:t>
            </a:r>
          </a:p>
          <a:p>
            <a:pPr marL="0" indent="0">
              <a:buNone/>
            </a:pPr>
            <a:r>
              <a:rPr lang="en-US"/>
              <a:t>3.While user entering the message the node server running behind will trigger the elastic search to get the suggestions for the user same as google show suggestions while you are searching for something.</a:t>
            </a:r>
          </a:p>
          <a:p>
            <a:pPr marL="0" indent="0">
              <a:buNone/>
            </a:pPr>
            <a:r>
              <a:rPr lang="en-US"/>
              <a:t>4.After entering message it will be handled by the rasa server which is also running behind the scenes to find the intent , extract entities and find the  custom action that need to be performed.</a:t>
            </a:r>
            <a:endParaRPr lang="en-IN"/>
          </a:p>
        </p:txBody>
      </p:sp>
      <p:sp>
        <p:nvSpPr>
          <p:cNvPr id="13" name="Arc 9">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A close up of a logo&#10;&#10;Description automatically generated">
            <a:extLst>
              <a:ext uri="{FF2B5EF4-FFF2-40B4-BE49-F238E27FC236}">
                <a16:creationId xmlns:a16="http://schemas.microsoft.com/office/drawing/2014/main" xmlns="" id="{D1A3627D-35A9-4951-A3A0-0EB38FA4D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869" y="0"/>
            <a:ext cx="2436718" cy="1818097"/>
          </a:xfrm>
          <a:prstGeom prst="rect">
            <a:avLst/>
          </a:prstGeom>
        </p:spPr>
      </p:pic>
    </p:spTree>
    <p:extLst>
      <p:ext uri="{BB962C8B-B14F-4D97-AF65-F5344CB8AC3E}">
        <p14:creationId xmlns:p14="http://schemas.microsoft.com/office/powerpoint/2010/main" val="3500793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1E00A7-BED2-447E-8181-627427C61548}"/>
              </a:ext>
            </a:extLst>
          </p:cNvPr>
          <p:cNvSpPr>
            <a:spLocks noGrp="1"/>
          </p:cNvSpPr>
          <p:nvPr>
            <p:ph type="title"/>
          </p:nvPr>
        </p:nvSpPr>
        <p:spPr>
          <a:xfrm>
            <a:off x="838200" y="365125"/>
            <a:ext cx="10515600" cy="1325563"/>
          </a:xfrm>
        </p:spPr>
        <p:txBody>
          <a:bodyPr>
            <a:normAutofit/>
          </a:bodyPr>
          <a:lstStyle/>
          <a:p>
            <a:r>
              <a:rPr lang="en-US" dirty="0"/>
              <a:t>WORKING OF PROJECT</a:t>
            </a:r>
            <a:endParaRPr lang="en-IN" dirty="0"/>
          </a:p>
        </p:txBody>
      </p:sp>
      <p:sp>
        <p:nvSpPr>
          <p:cNvPr id="8" name="Freeform: Shape 7">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1F9BA9F7-46B0-4346-96D1-A405AB19ECF2}"/>
              </a:ext>
            </a:extLst>
          </p:cNvPr>
          <p:cNvSpPr>
            <a:spLocks noGrp="1"/>
          </p:cNvSpPr>
          <p:nvPr>
            <p:ph idx="1"/>
          </p:nvPr>
        </p:nvSpPr>
        <p:spPr>
          <a:xfrm>
            <a:off x="838200" y="1825625"/>
            <a:ext cx="10515600" cy="4351338"/>
          </a:xfrm>
        </p:spPr>
        <p:txBody>
          <a:bodyPr>
            <a:normAutofit/>
          </a:bodyPr>
          <a:lstStyle/>
          <a:p>
            <a:pPr marL="0" indent="0">
              <a:buNone/>
            </a:pPr>
            <a:r>
              <a:rPr lang="en-US" dirty="0"/>
              <a:t>5. The replay is given but by custom action and the chatlogs will be          stored in the </a:t>
            </a:r>
            <a:r>
              <a:rPr lang="en-US" dirty="0" err="1"/>
              <a:t>mongodb</a:t>
            </a:r>
            <a:r>
              <a:rPr lang="en-US" dirty="0"/>
              <a:t>.</a:t>
            </a:r>
          </a:p>
          <a:p>
            <a:pPr marL="0" indent="0">
              <a:buNone/>
            </a:pPr>
            <a:r>
              <a:rPr lang="en-US" dirty="0"/>
              <a:t>6. The admin node server is used to handle the </a:t>
            </a:r>
            <a:r>
              <a:rPr lang="en-US" dirty="0" err="1"/>
              <a:t>api</a:t>
            </a:r>
            <a:r>
              <a:rPr lang="en-US" dirty="0"/>
              <a:t> request of login, register and the chatlogs </a:t>
            </a:r>
            <a:r>
              <a:rPr lang="en-US" dirty="0" err="1"/>
              <a:t>api</a:t>
            </a:r>
            <a:r>
              <a:rPr lang="en-US" dirty="0"/>
              <a:t>.</a:t>
            </a:r>
          </a:p>
          <a:p>
            <a:pPr marL="0" indent="0">
              <a:buNone/>
            </a:pPr>
            <a:r>
              <a:rPr lang="en-US" dirty="0"/>
              <a:t>7. The spacy is used in the pipeline of rasa model which is used for text preprocessing .</a:t>
            </a:r>
            <a:endParaRPr lang="en-IN" dirty="0"/>
          </a:p>
        </p:txBody>
      </p:sp>
      <p:sp>
        <p:nvSpPr>
          <p:cNvPr id="16" name="Arc 9">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9" name="Picture 28" descr="A close up of a logo&#10;&#10;Description automatically generated">
            <a:extLst>
              <a:ext uri="{FF2B5EF4-FFF2-40B4-BE49-F238E27FC236}">
                <a16:creationId xmlns:a16="http://schemas.microsoft.com/office/drawing/2014/main" xmlns="" id="{92B7E278-DD9B-4AC0-8805-9E408F38A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869" y="0"/>
            <a:ext cx="2436718" cy="1818097"/>
          </a:xfrm>
          <a:prstGeom prst="rect">
            <a:avLst/>
          </a:prstGeom>
        </p:spPr>
      </p:pic>
    </p:spTree>
    <p:extLst>
      <p:ext uri="{BB962C8B-B14F-4D97-AF65-F5344CB8AC3E}">
        <p14:creationId xmlns:p14="http://schemas.microsoft.com/office/powerpoint/2010/main" val="3248897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7F33D8-89FE-48B8-A752-27F23E51A526}"/>
              </a:ext>
            </a:extLst>
          </p:cNvPr>
          <p:cNvSpPr>
            <a:spLocks noGrp="1"/>
          </p:cNvSpPr>
          <p:nvPr>
            <p:ph type="title"/>
          </p:nvPr>
        </p:nvSpPr>
        <p:spPr>
          <a:xfrm>
            <a:off x="838200" y="365125"/>
            <a:ext cx="10515600" cy="1325563"/>
          </a:xfrm>
        </p:spPr>
        <p:txBody>
          <a:bodyPr>
            <a:normAutofit/>
          </a:bodyPr>
          <a:lstStyle/>
          <a:p>
            <a:r>
              <a:rPr lang="en-US" dirty="0"/>
              <a:t>WORK DONE BY ME	</a:t>
            </a:r>
            <a:endParaRPr lang="en-IN" dirty="0"/>
          </a:p>
        </p:txBody>
      </p:sp>
      <p:sp>
        <p:nvSpPr>
          <p:cNvPr id="3" name="Content Placeholder 2">
            <a:extLst>
              <a:ext uri="{FF2B5EF4-FFF2-40B4-BE49-F238E27FC236}">
                <a16:creationId xmlns:a16="http://schemas.microsoft.com/office/drawing/2014/main" xmlns="" id="{98F4B88D-129A-478A-BFFB-ECD1D1B08F11}"/>
              </a:ext>
            </a:extLst>
          </p:cNvPr>
          <p:cNvSpPr>
            <a:spLocks noGrp="1"/>
          </p:cNvSpPr>
          <p:nvPr>
            <p:ph idx="1"/>
          </p:nvPr>
        </p:nvSpPr>
        <p:spPr>
          <a:xfrm>
            <a:off x="838200" y="1825625"/>
            <a:ext cx="5819072" cy="4351338"/>
          </a:xfrm>
        </p:spPr>
        <p:txBody>
          <a:bodyPr>
            <a:normAutofit fontScale="92500" lnSpcReduction="10000"/>
          </a:bodyPr>
          <a:lstStyle/>
          <a:p>
            <a:pPr marL="0" indent="0">
              <a:buNone/>
            </a:pPr>
            <a:r>
              <a:rPr lang="en-US" sz="1800" b="1" dirty="0"/>
              <a:t>RASA (NATURAL LANGUAGE UNDERSTANDING</a:t>
            </a:r>
            <a:r>
              <a:rPr lang="en-US" sz="1800" dirty="0"/>
              <a:t>)</a:t>
            </a:r>
          </a:p>
          <a:p>
            <a:pPr lvl="1">
              <a:lnSpc>
                <a:spcPct val="150000"/>
              </a:lnSpc>
            </a:pPr>
            <a:r>
              <a:rPr lang="en-US" sz="1700" dirty="0"/>
              <a:t>WRITTEN THE CODE FOR CUSTOM ACTION EG:EXTRACTING USER DATA BY UNDERSTANDING THE MESSAGES OF THE USER </a:t>
            </a:r>
          </a:p>
          <a:p>
            <a:pPr lvl="1">
              <a:lnSpc>
                <a:spcPct val="150000"/>
              </a:lnSpc>
            </a:pPr>
            <a:r>
              <a:rPr lang="en-US" sz="1700" dirty="0"/>
              <a:t>WRITTEN THE COMPONENT WHICH IDENTIFIES THE SENTEMENT OF USER INPUTTED MESSAGE.</a:t>
            </a:r>
          </a:p>
          <a:p>
            <a:pPr lvl="1">
              <a:lnSpc>
                <a:spcPct val="150000"/>
              </a:lnSpc>
            </a:pPr>
            <a:r>
              <a:rPr lang="en-US" sz="1700" dirty="0"/>
              <a:t>WRITTEN THE CODE TO TRAIN THE RASA MODEL DIRECTLY EXTRACTING DATA FROM THE DATABASE AND SEND THAT DATA TO THE REST API THEN THAT REST API WILL HANDLE THAT DATA TO TRAIN THE MODEL.</a:t>
            </a:r>
          </a:p>
          <a:p>
            <a:pPr lvl="1">
              <a:lnSpc>
                <a:spcPct val="150000"/>
              </a:lnSpc>
            </a:pPr>
            <a:r>
              <a:rPr lang="en-US" sz="1700" dirty="0"/>
              <a:t>WRITTEN THE CONTENT OF THE STORIES.MD FILE WHICH IS THE CORE PART FOR THE TRAINING.</a:t>
            </a:r>
          </a:p>
        </p:txBody>
      </p:sp>
      <p:sp>
        <p:nvSpPr>
          <p:cNvPr id="10" name="Oval 9">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72DEF309-605D-4117-9340-6D589B6C3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descr="A picture containing refrigerator&#10;&#10;Description automatically generated">
            <a:extLst>
              <a:ext uri="{FF2B5EF4-FFF2-40B4-BE49-F238E27FC236}">
                <a16:creationId xmlns:a16="http://schemas.microsoft.com/office/drawing/2014/main" xmlns="" id="{138656E3-2912-42EF-9C86-F8CD76DEB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452" y="1791026"/>
            <a:ext cx="4455797" cy="3362314"/>
          </a:xfrm>
          <a:prstGeom prst="rect">
            <a:avLst/>
          </a:prstGeom>
        </p:spPr>
      </p:pic>
    </p:spTree>
    <p:extLst>
      <p:ext uri="{BB962C8B-B14F-4D97-AF65-F5344CB8AC3E}">
        <p14:creationId xmlns:p14="http://schemas.microsoft.com/office/powerpoint/2010/main" val="3656348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561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Verdana</vt:lpstr>
      <vt:lpstr>Office Theme</vt:lpstr>
      <vt:lpstr>PROJECT  CHATBOT</vt:lpstr>
      <vt:lpstr>TECHNOLOGIES USED</vt:lpstr>
      <vt:lpstr>WORK DONE BY USING WEB TECHNOLOGIES</vt:lpstr>
      <vt:lpstr>WORK DONE BY USING MACHINE LEARNING TECHNOLOGIES</vt:lpstr>
      <vt:lpstr>USE OF NO SQL DATABASES </vt:lpstr>
      <vt:lpstr>NUMBER OF SERVERS RUNNING FOR THIS PROJECT</vt:lpstr>
      <vt:lpstr>WORKING OF PROJECT</vt:lpstr>
      <vt:lpstr>WORKING OF PROJECT</vt:lpstr>
      <vt:lpstr>WORK DONE BY ME </vt:lpstr>
      <vt:lpstr>WORK DONE BY ME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CHATBOT</dc:title>
  <dc:creator>Chalamalasetty Dilip</dc:creator>
  <cp:lastModifiedBy>KMTRAINEE 106</cp:lastModifiedBy>
  <cp:revision>4</cp:revision>
  <dcterms:created xsi:type="dcterms:W3CDTF">2019-12-10T20:03:55Z</dcterms:created>
  <dcterms:modified xsi:type="dcterms:W3CDTF">2019-12-11T07:16:58Z</dcterms:modified>
</cp:coreProperties>
</file>