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d8bcf29-866d-4d0a-8ecf-c3ad75506e71}">
          <p14:sldIdLst>
            <p14:sldId id="256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1850" y="724535"/>
            <a:ext cx="10515600" cy="1565910"/>
          </a:xfrm>
        </p:spPr>
        <p:txBody>
          <a:bodyPr>
            <a:normAutofit fontScale="90000"/>
          </a:bodyPr>
          <a:p>
            <a:pPr algn="ctr"/>
            <a:r>
              <a:rPr lang="en-US" sz="8000">
                <a:solidFill>
                  <a:schemeClr val="bg1"/>
                </a:solidFill>
                <a:latin typeface="Bahnschrift Condensed" panose="020B0502040204020203" charset="0"/>
                <a:cs typeface="Bahnschrift Condensed" panose="020B0502040204020203" charset="0"/>
              </a:rPr>
              <a:t>CAVIER 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SOCIAL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1850" y="2461895"/>
            <a:ext cx="10515600" cy="2076450"/>
          </a:xfrm>
        </p:spPr>
        <p:txBody>
          <a:bodyPr/>
          <a:p>
            <a:pPr algn="ctr"/>
            <a:r>
              <a:rPr lang="en-US" sz="5400">
                <a:solidFill>
                  <a:schemeClr val="bg1"/>
                </a:solidFill>
              </a:rPr>
              <a:t>COMPETITOR REPORT</a:t>
            </a:r>
            <a:endParaRPr lang="en-US" sz="5400">
              <a:solidFill>
                <a:schemeClr val="bg1"/>
              </a:solidFill>
            </a:endParaRPr>
          </a:p>
          <a:p>
            <a:pPr algn="ctr"/>
            <a:r>
              <a:rPr lang="en-US" sz="3600">
                <a:solidFill>
                  <a:schemeClr val="bg1"/>
                </a:solidFill>
              </a:rPr>
              <a:t>Presented For</a:t>
            </a:r>
            <a:endParaRPr 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ampleImag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69180" y="581660"/>
            <a:ext cx="2011680" cy="1851660"/>
          </a:xfrm>
          <a:prstGeom prst="ellipse">
            <a:avLst/>
          </a:prstGeom>
          <a:effectLst>
            <a:glow>
              <a:schemeClr val="accent1">
                <a:alpha val="100000"/>
              </a:schemeClr>
            </a:glow>
          </a:effectLst>
        </p:spPr>
      </p:pic>
      <p:sp>
        <p:nvSpPr>
          <p:cNvPr id="6" name="Text Box 5"/>
          <p:cNvSpPr txBox="1"/>
          <p:nvPr/>
        </p:nvSpPr>
        <p:spPr>
          <a:xfrm>
            <a:off x="4033520" y="2534920"/>
            <a:ext cx="4124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@{{username}}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033520" y="3136900"/>
            <a:ext cx="43281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>
                <a:solidFill>
                  <a:schemeClr val="bg1"/>
                </a:solidFill>
              </a:rPr>
              <a:t>{{followers}} followers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033520" y="3655060"/>
            <a:ext cx="43281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>
                <a:solidFill>
                  <a:schemeClr val="bg1"/>
                </a:solidFill>
              </a:rPr>
              <a:t>{{posts}} </a:t>
            </a:r>
            <a:r>
              <a:rPr lang="en-US" sz="3200">
                <a:solidFill>
                  <a:schemeClr val="bg1"/>
                </a:solidFill>
                <a:sym typeface="+mn-ea"/>
              </a:rPr>
              <a:t>posts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160520" y="4160520"/>
            <a:ext cx="43281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>
                <a:solidFill>
                  <a:schemeClr val="bg1"/>
                </a:solidFill>
              </a:rPr>
              <a:t>{{website}}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025140" y="4744085"/>
            <a:ext cx="69945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chemeClr val="bg1"/>
                </a:solidFill>
              </a:rPr>
              <a:t>Click here to view their content: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411980" y="5670550"/>
            <a:ext cx="35471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>
                <a:solidFill>
                  <a:schemeClr val="bg1"/>
                </a:solidFill>
              </a:rPr>
              <a:t>{{website}}</a:t>
            </a:r>
            <a:endParaRPr 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WPS Presentation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 Black</vt:lpstr>
      <vt:lpstr>Bahnschrift</vt:lpstr>
      <vt:lpstr>Bahnschrift Light</vt:lpstr>
      <vt:lpstr>Bahnschrift Condensed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CAVIER  SOCIAL</dc:title>
  <dc:creator/>
  <cp:lastModifiedBy>DilipMeghwal</cp:lastModifiedBy>
  <cp:revision>2</cp:revision>
  <dcterms:created xsi:type="dcterms:W3CDTF">2021-11-08T04:31:48Z</dcterms:created>
  <dcterms:modified xsi:type="dcterms:W3CDTF">2021-11-08T04:42:54Z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F4D5DA71F6EB4A44BC86CEA1141E7941</vt:lpwstr>
  </property>
  <property fmtid="{D5CDD505-2E9C-101B-9397-08002B2CF9AE}" pid="3" name="KSOProductBuildVer">
    <vt:lpwstr>1033-11.2.0.10351</vt:lpwstr>
  </property>
</Properties>
</file>