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6600" b="1">
                <a:solidFill>
                  <a:srgbClr val="FFFFFF"/>
                </a:solidFill>
                <a:latin typeface="Calibri"/>
              </a:rPr>
              <a:t>CAVIER</a:t>
            </a:r>
          </a:p>
          <a:p>
            <a:r>
              <a:rPr sz="5400">
                <a:solidFill>
                  <a:srgbClr val="FFFFFF"/>
                </a:solidFill>
                <a:latin typeface="Calibri"/>
              </a:rPr>
              <a:t>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800" b="1">
                <a:solidFill>
                  <a:srgbClr val="FFFFFF"/>
                </a:solidFill>
                <a:latin typeface="Calibri"/>
              </a:rPr>
              <a:t>COMPETITOR REPORT</a:t>
            </a:r>
          </a:p>
          <a:p>
            <a:r>
              <a:rPr sz="3200">
                <a:solidFill>
                  <a:srgbClr val="FFFFFF"/>
                </a:solidFill>
                <a:latin typeface="Calibri"/>
              </a:rPr>
              <a:t>Prepared for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just"/>
            <a:r>
              <a:rPr sz="3200">
                <a:solidFill>
                  <a:srgbClr val="FFFFFF"/>
                </a:solidFill>
                <a:latin typeface="Calibri"/>
              </a:rPr>
              <a:t>@100
3
www.googe.com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just"/>
            <a:r>
              <a:rPr sz="3200">
                <a:solidFill>
                  <a:srgbClr val="FFFFFF"/>
                </a:solidFill>
                <a:latin typeface="Calibri"/>
              </a:rPr>
              <a:t>@44
www.facebook.com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just"/>
            <a:r>
              <a:rPr sz="3200">
                <a:solidFill>
                  <a:srgbClr val="FFFFFF"/>
                </a:solidFill>
                <a:latin typeface="Calibri"/>
              </a:rPr>
              <a:t>@www.gmail.com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