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67" r:id="rId4"/>
    <p:sldId id="261" r:id="rId5"/>
    <p:sldId id="268" r:id="rId6"/>
    <p:sldId id="257" r:id="rId7"/>
    <p:sldId id="258" r:id="rId8"/>
    <p:sldId id="264" r:id="rId9"/>
    <p:sldId id="259" r:id="rId10"/>
    <p:sldId id="265" r:id="rId11"/>
    <p:sldId id="260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0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8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62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0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99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46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0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1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8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7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7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9973-568F-4D33-8F99-3DB60FD6205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FC192E-9A7F-46F6-B3FA-E8AF5929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22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EA47-DF2D-4FC6-B541-E6E2A8D46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335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Voice Enabled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6B38-9499-4546-AEAF-0155696FF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IN" dirty="0"/>
          </a:p>
          <a:p>
            <a:pPr algn="r"/>
            <a:endParaRPr lang="en-IN" dirty="0"/>
          </a:p>
          <a:p>
            <a:r>
              <a:rPr lang="en-IN" sz="2400" dirty="0">
                <a:solidFill>
                  <a:schemeClr val="tx1"/>
                </a:solidFill>
              </a:rPr>
              <a:t>Developed By :- </a:t>
            </a:r>
            <a:r>
              <a:rPr lang="en-IN" sz="2400" dirty="0" err="1">
                <a:solidFill>
                  <a:schemeClr val="tx1"/>
                </a:solidFill>
              </a:rPr>
              <a:t>Dilip</a:t>
            </a:r>
            <a:r>
              <a:rPr lang="en-IN" sz="2400" dirty="0">
                <a:solidFill>
                  <a:schemeClr val="tx1"/>
                </a:solidFill>
              </a:rPr>
              <a:t> Kukadiya</a:t>
            </a:r>
          </a:p>
        </p:txBody>
      </p:sp>
    </p:spTree>
    <p:extLst>
      <p:ext uri="{BB962C8B-B14F-4D97-AF65-F5344CB8AC3E}">
        <p14:creationId xmlns:p14="http://schemas.microsoft.com/office/powerpoint/2010/main" val="468777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CC5107-5B7A-4C91-BBDD-AC96A4F26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1006677"/>
            <a:ext cx="8136835" cy="4835748"/>
          </a:xfrm>
        </p:spPr>
      </p:pic>
    </p:spTree>
    <p:extLst>
      <p:ext uri="{BB962C8B-B14F-4D97-AF65-F5344CB8AC3E}">
        <p14:creationId xmlns:p14="http://schemas.microsoft.com/office/powerpoint/2010/main" val="14442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6495-ED95-4CE3-A6FB-F677A15D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Alexa Skill for POC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1A1D-1BD8-4573-97C6-5DA67FF3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  “Alexa, Open ‘Dilip Survey’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Alexa: “Welcome to ‘Dilip Survey’ what is your survey ID?”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     “612020”    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store whatever number is said here in the MongoDB Database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Alexa:   “Excellent I have stored your survey ID in the Mongo DB Database! Would you like me to repeat your number?”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“Yes”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Alexa: “Your number is 612020”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  If user states “No”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Alexa: “Have a nice day”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 Close Skill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92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4804-4CDF-4464-939A-64F5CD21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Alexa Skill for Second POC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CC65-E2FA-4787-960E-3AF70D5D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612020 – User Survey 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Alexa: Question 1, On scale of 1 to 5, 1 being poor and 5 being excellent, please tell us, How satisfied were you with today's event?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Alexa: Question 2, On scale of 1 to 5, 1 being poor and 5 being excellent, please tell us, How likely did today's event meet your expectations?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Alexa: Question 3, What did you like best about today's event?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: All of that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3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E29A-DF8C-4168-8C0B-ABEC0276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3153"/>
          </a:xfrm>
        </p:spPr>
        <p:txBody>
          <a:bodyPr>
            <a:normAutofit/>
          </a:bodyPr>
          <a:lstStyle/>
          <a:p>
            <a:pPr algn="ctr"/>
            <a:br>
              <a:rPr lang="en-IN" sz="8800" dirty="0">
                <a:solidFill>
                  <a:srgbClr val="0070C0"/>
                </a:solidFill>
              </a:rPr>
            </a:br>
            <a:br>
              <a:rPr lang="en-IN" sz="8800" dirty="0">
                <a:solidFill>
                  <a:srgbClr val="0070C0"/>
                </a:solidFill>
              </a:rPr>
            </a:br>
            <a:r>
              <a:rPr lang="en-IN" sz="6000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49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F4A3-64F1-485F-BE82-45BD547B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38191"/>
          </a:xfrm>
        </p:spPr>
        <p:txBody>
          <a:bodyPr/>
          <a:lstStyle/>
          <a:p>
            <a:pPr algn="ctr"/>
            <a:br>
              <a:rPr lang="en-IN" b="1" dirty="0">
                <a:solidFill>
                  <a:schemeClr val="tx1"/>
                </a:solidFill>
              </a:rPr>
            </a:br>
            <a:br>
              <a:rPr lang="en-IN" b="1" dirty="0">
                <a:solidFill>
                  <a:schemeClr val="tx1"/>
                </a:solidFill>
              </a:rPr>
            </a:br>
            <a:br>
              <a:rPr lang="en-IN" b="1" dirty="0">
                <a:solidFill>
                  <a:schemeClr val="tx1"/>
                </a:solidFill>
              </a:rPr>
            </a:b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Questions</a:t>
            </a:r>
            <a:r>
              <a:rPr lang="en-IN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3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125 -0.25 C -0.06901 -0.25 1.45833E-6 -0.18102 1.45833E-6 -0.125 L 1.45833E-6 -4.85723E-17 " pathEditMode="relative" rAng="0" ptsTypes="AA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24C4-0D2E-42F4-8D7A-CC122D0F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E463-2DD8-40F5-A311-EA8CA9FB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sz="3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tx1"/>
                </a:solidFill>
              </a:rPr>
              <a:t>Why Voice Is important to you</a:t>
            </a:r>
          </a:p>
        </p:txBody>
      </p:sp>
    </p:spTree>
    <p:extLst>
      <p:ext uri="{BB962C8B-B14F-4D97-AF65-F5344CB8AC3E}">
        <p14:creationId xmlns:p14="http://schemas.microsoft.com/office/powerpoint/2010/main" val="50016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17F8-799F-4035-A7E5-A2AEC7C6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4887"/>
            <a:ext cx="8596668" cy="5206475"/>
          </a:xfrm>
        </p:spPr>
        <p:txBody>
          <a:bodyPr>
            <a:noAutofit/>
          </a:bodyPr>
          <a:lstStyle/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Conversation is the most Natural way to engage with your products.</a:t>
            </a:r>
          </a:p>
          <a:p>
            <a:r>
              <a:rPr lang="en-IN" sz="2000" dirty="0">
                <a:solidFill>
                  <a:schemeClr val="tx1"/>
                </a:solidFill>
              </a:rPr>
              <a:t>Voice releases the friction of traditional technology interaction.</a:t>
            </a:r>
          </a:p>
          <a:p>
            <a:r>
              <a:rPr lang="en-IN" sz="2000" dirty="0">
                <a:solidFill>
                  <a:schemeClr val="tx1"/>
                </a:solidFill>
              </a:rPr>
              <a:t>User can now interact with your product in more intimate way.</a:t>
            </a:r>
          </a:p>
        </p:txBody>
      </p:sp>
    </p:spTree>
    <p:extLst>
      <p:ext uri="{BB962C8B-B14F-4D97-AF65-F5344CB8AC3E}">
        <p14:creationId xmlns:p14="http://schemas.microsoft.com/office/powerpoint/2010/main" val="34731528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F2A5-C278-4495-8017-C10D4629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AF48-E1A1-4BA9-959D-7778CAAF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Hosting places for skills</a:t>
            </a:r>
          </a:p>
          <a:p>
            <a:r>
              <a:rPr lang="en-IN" dirty="0">
                <a:solidFill>
                  <a:schemeClr val="tx1"/>
                </a:solidFill>
              </a:rPr>
              <a:t>Research On Alexa skill –(Overview)</a:t>
            </a:r>
          </a:p>
          <a:p>
            <a:r>
              <a:rPr lang="en-IN" dirty="0">
                <a:solidFill>
                  <a:schemeClr val="tx1"/>
                </a:solidFill>
              </a:rPr>
              <a:t>How she works –(Architecture)</a:t>
            </a:r>
          </a:p>
          <a:p>
            <a:r>
              <a:rPr lang="en-IN" dirty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Alexa Skill for POC -1 </a:t>
            </a:r>
            <a:r>
              <a:rPr lang="en-IN" dirty="0">
                <a:solidFill>
                  <a:schemeClr val="tx1"/>
                </a:solidFill>
              </a:rPr>
              <a:t>–(Example)</a:t>
            </a:r>
          </a:p>
          <a:p>
            <a:r>
              <a:rPr lang="en-IN" dirty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Alexa Skill for </a:t>
            </a:r>
            <a:r>
              <a:rPr lang="en-IN" dirty="0">
                <a:solidFill>
                  <a:schemeClr val="tx1"/>
                </a:solidFill>
              </a:rPr>
              <a:t>Second 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POC - 2</a:t>
            </a:r>
            <a:r>
              <a:rPr lang="en-IN" dirty="0">
                <a:solidFill>
                  <a:schemeClr val="tx1"/>
                </a:solidFill>
              </a:rPr>
              <a:t> –(Question Answer)</a:t>
            </a:r>
          </a:p>
          <a:p>
            <a:r>
              <a:rPr lang="en-IN" dirty="0">
                <a:solidFill>
                  <a:schemeClr val="tx1"/>
                </a:solidFill>
              </a:rPr>
              <a:t>Create Survey Skill –(full survey)</a:t>
            </a:r>
          </a:p>
        </p:txBody>
      </p:sp>
    </p:spTree>
    <p:extLst>
      <p:ext uri="{BB962C8B-B14F-4D97-AF65-F5344CB8AC3E}">
        <p14:creationId xmlns:p14="http://schemas.microsoft.com/office/powerpoint/2010/main" val="37203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8FD3-97EB-4AB2-931C-F1B83B85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Hosting your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6C76-78F7-46BC-B6CA-7E8CFCE3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tx1"/>
                </a:solidFill>
              </a:rPr>
              <a:t>   Skills live in the cloud, and are hosted in one of two places.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1.AWS Lambda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2.An internet accessible HTTPS endpoint with a trusted certificate</a:t>
            </a:r>
          </a:p>
        </p:txBody>
      </p:sp>
    </p:spTree>
    <p:extLst>
      <p:ext uri="{BB962C8B-B14F-4D97-AF65-F5344CB8AC3E}">
        <p14:creationId xmlns:p14="http://schemas.microsoft.com/office/powerpoint/2010/main" val="163294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3AE8-5B2A-4862-9B86-A9982BAB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070"/>
            <a:ext cx="10515600" cy="126661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E19AB-296A-4EB1-B120-2C12DBFD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 am creating multiple Alexa Skills using Lambda functions on the Amazon Web Services platform.</a:t>
            </a:r>
          </a:p>
          <a:p>
            <a:r>
              <a:rPr lang="en-IN" dirty="0">
                <a:solidFill>
                  <a:schemeClr val="tx1"/>
                </a:solidFill>
              </a:rPr>
              <a:t>I am develop and customize this skill according to the client’s needs using the Lambda service. </a:t>
            </a:r>
          </a:p>
          <a:p>
            <a:r>
              <a:rPr lang="en-IN" dirty="0">
                <a:solidFill>
                  <a:schemeClr val="tx1"/>
                </a:solidFill>
              </a:rPr>
              <a:t>I am creating a Survey skill in Alexa Using Amazon web service. There we will discuss.</a:t>
            </a:r>
          </a:p>
          <a:p>
            <a:r>
              <a:rPr lang="en-IN" dirty="0">
                <a:solidFill>
                  <a:schemeClr val="tx1"/>
                </a:solidFill>
              </a:rPr>
              <a:t>This project will keep me busy for the next 3 to 4 months.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001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2B20-630A-4138-9A76-75418BF9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0145"/>
          </a:xfrm>
        </p:spPr>
        <p:txBody>
          <a:bodyPr/>
          <a:lstStyle/>
          <a:p>
            <a:pPr algn="ctr"/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Amazon Alexa Echo!</a:t>
            </a:r>
          </a:p>
        </p:txBody>
      </p:sp>
    </p:spTree>
    <p:extLst>
      <p:ext uri="{BB962C8B-B14F-4D97-AF65-F5344CB8AC3E}">
        <p14:creationId xmlns:p14="http://schemas.microsoft.com/office/powerpoint/2010/main" val="23586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89FDF98-6B48-47D6-AD77-FDBD4CF8F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53" y="1560581"/>
            <a:ext cx="7753293" cy="4351338"/>
          </a:xfrm>
        </p:spPr>
      </p:pic>
    </p:spTree>
    <p:extLst>
      <p:ext uri="{BB962C8B-B14F-4D97-AF65-F5344CB8AC3E}">
        <p14:creationId xmlns:p14="http://schemas.microsoft.com/office/powerpoint/2010/main" val="3049123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1BDB-DF59-4E48-A7A7-C11B2DF0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7623"/>
          </a:xfrm>
        </p:spPr>
        <p:txBody>
          <a:bodyPr/>
          <a:lstStyle/>
          <a:p>
            <a:pPr algn="ctr"/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Architecture?</a:t>
            </a:r>
          </a:p>
        </p:txBody>
      </p:sp>
    </p:spTree>
    <p:extLst>
      <p:ext uri="{BB962C8B-B14F-4D97-AF65-F5344CB8AC3E}">
        <p14:creationId xmlns:p14="http://schemas.microsoft.com/office/powerpoint/2010/main" val="71122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427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Voice Enabled Skill</vt:lpstr>
      <vt:lpstr>INTRODUCTION</vt:lpstr>
      <vt:lpstr>PowerPoint Presentation</vt:lpstr>
      <vt:lpstr>Agenda</vt:lpstr>
      <vt:lpstr>Hosting your skill</vt:lpstr>
      <vt:lpstr>Overview</vt:lpstr>
      <vt:lpstr>    Amazon Alexa Echo!</vt:lpstr>
      <vt:lpstr>PowerPoint Presentation</vt:lpstr>
      <vt:lpstr>    Architecture?</vt:lpstr>
      <vt:lpstr>PowerPoint Presentation</vt:lpstr>
      <vt:lpstr>Simple Alexa Skill for POC</vt:lpstr>
      <vt:lpstr> Alexa Skill for Second POC</vt:lpstr>
      <vt:lpstr>  Thank You</vt:lpstr>
      <vt:lpstr>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Enabled Skill</dc:title>
  <dc:creator>Developer 14</dc:creator>
  <cp:lastModifiedBy>Developer 14</cp:lastModifiedBy>
  <cp:revision>27</cp:revision>
  <dcterms:created xsi:type="dcterms:W3CDTF">2021-02-15T07:11:27Z</dcterms:created>
  <dcterms:modified xsi:type="dcterms:W3CDTF">2021-02-16T07:51:12Z</dcterms:modified>
</cp:coreProperties>
</file>