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8" r:id="rId3"/>
    <p:sldId id="275" r:id="rId4"/>
    <p:sldId id="276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4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3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3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2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0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0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1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Earthquake Prediction Analysis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5585" y="6139457"/>
            <a:ext cx="7793607" cy="42568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By: -Dilip Kumar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1026" name="Picture 2" descr="What Causes an Earthquake, and What Happens During a Quake? - Caltech  Science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23" y="1596980"/>
            <a:ext cx="7173532" cy="36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1014554"/>
            <a:ext cx="7809627" cy="5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58" y="1160105"/>
            <a:ext cx="6915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00150"/>
            <a:ext cx="7048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147762"/>
            <a:ext cx="6991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4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67" y="1481071"/>
            <a:ext cx="5017686" cy="345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2620" y="1584101"/>
            <a:ext cx="12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" y="1470641"/>
            <a:ext cx="4945756" cy="38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983601"/>
            <a:ext cx="8364291" cy="49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98" y="1096985"/>
            <a:ext cx="78200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25" y="997777"/>
            <a:ext cx="5010475" cy="47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85284" y="3051151"/>
            <a:ext cx="2847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5537" y="1307783"/>
            <a:ext cx="9453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Total no of records are 1137 and 43 columns.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Duplicate Records are 337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258" y="745834"/>
            <a:ext cx="5096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 &amp; Data Cleaning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5538" y="4558685"/>
            <a:ext cx="9453095" cy="14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Deleted 23 Features </a:t>
            </a:r>
            <a:r>
              <a:rPr lang="en-US" sz="2000" dirty="0"/>
              <a:t>(</a:t>
            </a:r>
            <a:r>
              <a:rPr lang="en-US" sz="2000" dirty="0" smtClean="0"/>
              <a:t>place, sources, types, </a:t>
            </a:r>
            <a:r>
              <a:rPr lang="en-US" sz="2000" dirty="0" err="1" smtClean="0"/>
              <a:t>placeOnly</a:t>
            </a:r>
            <a:r>
              <a:rPr lang="en-US" sz="2000" dirty="0" smtClean="0"/>
              <a:t>, title, time, updated, status, continent, country, subnational, city, id, type, </a:t>
            </a:r>
            <a:r>
              <a:rPr lang="en-US" sz="2000" dirty="0" err="1" smtClean="0"/>
              <a:t>url</a:t>
            </a:r>
            <a:r>
              <a:rPr lang="en-US" sz="2000" dirty="0" smtClean="0"/>
              <a:t>, </a:t>
            </a:r>
            <a:r>
              <a:rPr lang="en-US" sz="2000" dirty="0" err="1" smtClean="0"/>
              <a:t>detailUrl</a:t>
            </a:r>
            <a:r>
              <a:rPr lang="en-US" sz="2000" dirty="0" smtClean="0"/>
              <a:t>, code, ds, </a:t>
            </a:r>
            <a:r>
              <a:rPr lang="en-US" sz="2000" dirty="0" err="1" smtClean="0"/>
              <a:t>geometryType</a:t>
            </a:r>
            <a:r>
              <a:rPr lang="en-US" sz="2000" dirty="0" smtClean="0"/>
              <a:t>, what3words, </a:t>
            </a:r>
            <a:r>
              <a:rPr lang="en-US" sz="2000" dirty="0" err="1" smtClean="0"/>
              <a:t>locationDetails</a:t>
            </a:r>
            <a:r>
              <a:rPr lang="en-US" sz="2000" dirty="0" smtClean="0"/>
              <a:t>, postcode, </a:t>
            </a:r>
            <a:r>
              <a:rPr lang="en-US" sz="2000" dirty="0" err="1" smtClean="0"/>
              <a:t>timezone</a:t>
            </a:r>
            <a:r>
              <a:rPr lang="en-US" sz="20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7" y="2291314"/>
            <a:ext cx="9840818" cy="21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08" y="2256400"/>
            <a:ext cx="9453095" cy="51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Performed Missing Value imputation on alert feature.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258" y="745834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 &amp; Data Cleaning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9755" y="1301151"/>
            <a:ext cx="8855950" cy="884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</a:t>
            </a:r>
            <a:r>
              <a:rPr lang="en-US" u="sng" dirty="0" smtClean="0"/>
              <a:t>Deleted </a:t>
            </a:r>
            <a:r>
              <a:rPr lang="en-US" u="sng" dirty="0"/>
              <a:t>continent, country, subnational, </a:t>
            </a:r>
            <a:r>
              <a:rPr lang="en-US" u="sng" dirty="0" smtClean="0"/>
              <a:t>city because it has multiple missing values. These 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Details can be derived from </a:t>
            </a:r>
            <a:r>
              <a:rPr lang="en-US" b="1" u="sng" dirty="0" smtClean="0"/>
              <a:t>latitude and longitude.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1206" y="2717618"/>
            <a:ext cx="91896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How? </a:t>
            </a:r>
            <a:r>
              <a:rPr lang="en-US" dirty="0" smtClean="0"/>
              <a:t> </a:t>
            </a:r>
            <a:r>
              <a:rPr lang="en-US" u="sng" dirty="0" smtClean="0"/>
              <a:t>As it’s a</a:t>
            </a:r>
            <a:r>
              <a:rPr lang="en-US" b="1" u="sng" dirty="0" smtClean="0"/>
              <a:t> </a:t>
            </a:r>
            <a:r>
              <a:rPr lang="en-US" u="sng" dirty="0" smtClean="0"/>
              <a:t>non-numeric field and replaced the </a:t>
            </a:r>
            <a:r>
              <a:rPr lang="en-US" u="sng" dirty="0" err="1" smtClean="0"/>
              <a:t>mssing</a:t>
            </a:r>
            <a:r>
              <a:rPr lang="en-US" u="sng" dirty="0" smtClean="0"/>
              <a:t> values with the mode of the alert column</a:t>
            </a:r>
            <a:endParaRPr lang="en-US" b="1" u="sn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98" y="3357763"/>
            <a:ext cx="2758867" cy="2561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04" y="3290877"/>
            <a:ext cx="257036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0258" y="745834"/>
            <a:ext cx="7081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Training The model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876" y="1403412"/>
            <a:ext cx="9453095" cy="9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Performed one hot encoding on ‘Alert’ feature to covert 4 separate zones( Green, Red, Yellow, Orange)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9843" y="2375666"/>
            <a:ext cx="71822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How? </a:t>
            </a:r>
            <a:r>
              <a:rPr lang="en-US" dirty="0" smtClean="0"/>
              <a:t> </a:t>
            </a:r>
            <a:r>
              <a:rPr lang="en-US" u="sng" dirty="0" smtClean="0"/>
              <a:t>One Hot Encoding has been done using panda’s </a:t>
            </a:r>
            <a:r>
              <a:rPr lang="en-US" b="1" u="sng" dirty="0" err="1" smtClean="0">
                <a:solidFill>
                  <a:srgbClr val="FF0000"/>
                </a:solidFill>
              </a:rPr>
              <a:t>getdummy</a:t>
            </a:r>
            <a:r>
              <a:rPr lang="en-US" b="1" u="sng" dirty="0" smtClean="0">
                <a:solidFill>
                  <a:srgbClr val="FF0000"/>
                </a:solidFill>
              </a:rPr>
              <a:t> method</a:t>
            </a:r>
            <a:r>
              <a:rPr lang="en-US" u="sng" dirty="0" smtClean="0"/>
              <a:t>.</a:t>
            </a:r>
            <a:endParaRPr lang="en-US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6875" y="2883497"/>
            <a:ext cx="9453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Splitted Data feature in to “Date” and “Time” to simplify the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Removed hyphen (–) from </a:t>
            </a:r>
            <a:r>
              <a:rPr lang="en-US" sz="2000" b="1" dirty="0" smtClean="0"/>
              <a:t>locality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Performed “</a:t>
            </a:r>
            <a:r>
              <a:rPr lang="en-US" sz="2000" b="1" dirty="0" smtClean="0">
                <a:solidFill>
                  <a:srgbClr val="FF0000"/>
                </a:solidFill>
              </a:rPr>
              <a:t>Label Encoding</a:t>
            </a:r>
            <a:r>
              <a:rPr lang="en-US" sz="2000" dirty="0" smtClean="0"/>
              <a:t>” on </a:t>
            </a:r>
            <a:r>
              <a:rPr lang="en-US" sz="2000" b="1" dirty="0" smtClean="0"/>
              <a:t>locality</a:t>
            </a:r>
            <a:r>
              <a:rPr lang="en-US" sz="2000" dirty="0" smtClean="0"/>
              <a:t> field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9843" y="4360825"/>
            <a:ext cx="97445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Why? </a:t>
            </a:r>
            <a:r>
              <a:rPr lang="en-US" dirty="0" smtClean="0"/>
              <a:t>Considering this is a dependent filed, this model will predict that the certain locality will be impacted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by earthquake or not. 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7874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0" y="1269054"/>
            <a:ext cx="9453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Converted all categorical features in to numerical using </a:t>
            </a:r>
            <a:r>
              <a:rPr lang="en-US" sz="2000" b="1" dirty="0" smtClean="0">
                <a:solidFill>
                  <a:srgbClr val="0070C0"/>
                </a:solidFill>
              </a:rPr>
              <a:t>one hot encoding technique and Ensemble Selection</a:t>
            </a:r>
            <a:r>
              <a:rPr lang="en-US" sz="20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258" y="745834"/>
            <a:ext cx="7081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Training 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1800" y="2278401"/>
            <a:ext cx="9453095" cy="9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How?:</a:t>
            </a:r>
            <a:r>
              <a:rPr lang="en-US" sz="2000" dirty="0" smtClean="0"/>
              <a:t> Find the most frequent categories of a feature and select top 10 (in this case, count may vary) and perform one hot encoding, keep other categories by default zero (0).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9399" y="3287748"/>
            <a:ext cx="9453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After performing encoding on all the categorical columns the data shape is 800, 84 which is higher hence next step is to perform PCA </a:t>
            </a:r>
          </a:p>
        </p:txBody>
      </p:sp>
    </p:spTree>
    <p:extLst>
      <p:ext uri="{BB962C8B-B14F-4D97-AF65-F5344CB8AC3E}">
        <p14:creationId xmlns:p14="http://schemas.microsoft.com/office/powerpoint/2010/main" val="26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512" y="720076"/>
            <a:ext cx="558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 While Doing PCA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7690" y="1531444"/>
            <a:ext cx="259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Standardizing </a:t>
            </a:r>
            <a:r>
              <a:rPr lang="en-US" dirty="0"/>
              <a:t>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7689" y="1925410"/>
            <a:ext cx="32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Compute </a:t>
            </a:r>
            <a:r>
              <a:rPr lang="en-US" dirty="0"/>
              <a:t>the covariance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7690" y="2373590"/>
            <a:ext cx="455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Calculating the </a:t>
            </a:r>
            <a:r>
              <a:rPr lang="en-US" dirty="0" smtClean="0"/>
              <a:t>eigenvectors </a:t>
            </a:r>
            <a:r>
              <a:rPr lang="en-US" dirty="0"/>
              <a:t>and  </a:t>
            </a:r>
            <a:r>
              <a:rPr lang="en-US" dirty="0" smtClean="0"/>
              <a:t>eigenvalues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7689" y="2846404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Scaled the standardized data </a:t>
            </a:r>
            <a:r>
              <a:rPr lang="en-US" dirty="0"/>
              <a:t>using </a:t>
            </a:r>
            <a:r>
              <a:rPr lang="en-US" b="1" dirty="0" err="1">
                <a:solidFill>
                  <a:srgbClr val="00B0F0"/>
                </a:solidFill>
              </a:rPr>
              <a:t>StandardScaler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7689" y="3373433"/>
            <a:ext cx="8399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Performed PCA for </a:t>
            </a:r>
            <a:r>
              <a:rPr lang="en-US" b="1" dirty="0">
                <a:solidFill>
                  <a:srgbClr val="00B0F0"/>
                </a:solidFill>
              </a:rPr>
              <a:t>Dimensionality </a:t>
            </a:r>
            <a:r>
              <a:rPr lang="en-US" b="1" dirty="0" smtClean="0">
                <a:solidFill>
                  <a:srgbClr val="00B0F0"/>
                </a:solidFill>
              </a:rPr>
              <a:t>Reduction </a:t>
            </a:r>
            <a:r>
              <a:rPr lang="en-US" dirty="0" smtClean="0"/>
              <a:t>to reduce the column from 800,84 to 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7689" y="4976541"/>
            <a:ext cx="9728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Plot the graph using Elbow Method </a:t>
            </a:r>
            <a:r>
              <a:rPr lang="en-US" dirty="0"/>
              <a:t>and Kaiser </a:t>
            </a:r>
            <a:r>
              <a:rPr lang="en-US" dirty="0" smtClean="0"/>
              <a:t>Method to check what is the best dimension we can use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689" y="3900462"/>
            <a:ext cx="361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.Checked Explained Variance Ratio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7689" y="4354927"/>
            <a:ext cx="587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Calculated Explained Variance to </a:t>
            </a:r>
            <a:r>
              <a:rPr lang="en-US" dirty="0"/>
              <a:t>plot using Kaiser Method</a:t>
            </a:r>
          </a:p>
        </p:txBody>
      </p:sp>
    </p:spTree>
    <p:extLst>
      <p:ext uri="{BB962C8B-B14F-4D97-AF65-F5344CB8AC3E}">
        <p14:creationId xmlns:p14="http://schemas.microsoft.com/office/powerpoint/2010/main" val="2999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49" y="1129584"/>
            <a:ext cx="4838700" cy="449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49" y="1030310"/>
            <a:ext cx="5169292" cy="45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512" y="720076"/>
            <a:ext cx="570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Regressor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020" y="1722942"/>
            <a:ext cx="446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Assumed Dependent variable is “</a:t>
            </a:r>
            <a:r>
              <a:rPr lang="en-US" b="1" dirty="0" smtClean="0">
                <a:solidFill>
                  <a:srgbClr val="7030A0"/>
                </a:solidFill>
              </a:rPr>
              <a:t>Locality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7583" y="1347020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was trained on Random Forest Regressor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020" y="2154985"/>
            <a:ext cx="495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n_estimators</a:t>
            </a:r>
            <a:r>
              <a:rPr lang="en-US" dirty="0"/>
              <a:t>=100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020" y="258702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test_size</a:t>
            </a:r>
            <a:r>
              <a:rPr lang="en-US" dirty="0"/>
              <a:t>=0.2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02" y="1861449"/>
            <a:ext cx="5391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9070" y="2909484"/>
            <a:ext cx="3094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483</TotalTime>
  <Words>413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Elephant</vt:lpstr>
      <vt:lpstr>Garamond</vt:lpstr>
      <vt:lpstr>Times New Roman</vt:lpstr>
      <vt:lpstr>Wingdings</vt:lpstr>
      <vt:lpstr>Organic</vt:lpstr>
      <vt:lpstr>Earthquake Prediction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Analysis</dc:title>
  <dc:creator>admin</dc:creator>
  <cp:lastModifiedBy>admin</cp:lastModifiedBy>
  <cp:revision>35</cp:revision>
  <dcterms:created xsi:type="dcterms:W3CDTF">2024-11-23T12:16:35Z</dcterms:created>
  <dcterms:modified xsi:type="dcterms:W3CDTF">2024-12-01T16:29:52Z</dcterms:modified>
</cp:coreProperties>
</file>