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00" r:id="rId1"/>
  </p:sldMasterIdLst>
  <p:sldIdLst>
    <p:sldId id="256" r:id="rId2"/>
    <p:sldId id="277" r:id="rId3"/>
    <p:sldId id="278" r:id="rId4"/>
    <p:sldId id="294" r:id="rId5"/>
    <p:sldId id="280" r:id="rId6"/>
    <p:sldId id="296" r:id="rId7"/>
    <p:sldId id="295" r:id="rId8"/>
    <p:sldId id="281" r:id="rId9"/>
    <p:sldId id="282" r:id="rId10"/>
    <p:sldId id="283" r:id="rId11"/>
    <p:sldId id="284" r:id="rId12"/>
    <p:sldId id="285" r:id="rId13"/>
    <p:sldId id="28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50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703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5292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754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59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67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4886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726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895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154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36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492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180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19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511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12/1/2024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875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12/1/2024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5925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1" r:id="rId1"/>
    <p:sldLayoutId id="2147483802" r:id="rId2"/>
    <p:sldLayoutId id="2147483803" r:id="rId3"/>
    <p:sldLayoutId id="2147483804" r:id="rId4"/>
    <p:sldLayoutId id="2147483805" r:id="rId5"/>
    <p:sldLayoutId id="2147483806" r:id="rId6"/>
    <p:sldLayoutId id="2147483807" r:id="rId7"/>
    <p:sldLayoutId id="2147483808" r:id="rId8"/>
    <p:sldLayoutId id="2147483809" r:id="rId9"/>
    <p:sldLayoutId id="2147483810" r:id="rId10"/>
    <p:sldLayoutId id="2147483811" r:id="rId11"/>
    <p:sldLayoutId id="2147483812" r:id="rId12"/>
    <p:sldLayoutId id="2147483813" r:id="rId13"/>
    <p:sldLayoutId id="2147483814" r:id="rId14"/>
    <p:sldLayoutId id="2147483815" r:id="rId15"/>
    <p:sldLayoutId id="2147483816" r:id="rId16"/>
    <p:sldLayoutId id="21474838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5" y="154546"/>
            <a:ext cx="11217498" cy="59619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Customer segmentation 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5585" y="6139457"/>
            <a:ext cx="7793607" cy="425686"/>
          </a:xfrm>
        </p:spPr>
        <p:txBody>
          <a:bodyPr/>
          <a:lstStyle/>
          <a:p>
            <a:pPr algn="ctr"/>
            <a:r>
              <a:rPr lang="en-US" b="1" cap="none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By: -Dilip Kumar</a:t>
            </a:r>
            <a:endParaRPr lang="en-US" b="1" cap="none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2" descr="👩‍👩‍👦‍👦 Customer-Segmentation with k-mea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14" y="1206723"/>
            <a:ext cx="10668000" cy="4476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10545651" y="154546"/>
            <a:ext cx="452907" cy="596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389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5" y="154546"/>
            <a:ext cx="11217498" cy="59619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Customer segmentation 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302225" y="193182"/>
            <a:ext cx="862885" cy="596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10</a:t>
            </a:r>
            <a:endParaRPr lang="en-US"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400" y="1562301"/>
            <a:ext cx="8124825" cy="39909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27357" y="1020428"/>
            <a:ext cx="342491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 Vs Spending Score</a:t>
            </a:r>
          </a:p>
        </p:txBody>
      </p:sp>
    </p:spTree>
    <p:extLst>
      <p:ext uri="{BB962C8B-B14F-4D97-AF65-F5344CB8AC3E}">
        <p14:creationId xmlns:p14="http://schemas.microsoft.com/office/powerpoint/2010/main" val="48554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" y="55686"/>
            <a:ext cx="10341735" cy="59619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Customer segmentation 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45651" y="154546"/>
            <a:ext cx="452907" cy="596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6839" y="1896287"/>
            <a:ext cx="6179561" cy="371300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27334" y="1123459"/>
            <a:ext cx="386535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K value should be 3 or 4 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406129" y="154545"/>
            <a:ext cx="862885" cy="596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24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11</a:t>
            </a:r>
            <a:endParaRPr lang="en-US" sz="24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67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5" y="154546"/>
            <a:ext cx="11217498" cy="59619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Customer segmentation 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328857" y="326767"/>
            <a:ext cx="824248" cy="596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12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63" y="1709604"/>
            <a:ext cx="5385827" cy="33775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99563" y="1340272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with K value as 4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62481" y="1340272"/>
            <a:ext cx="30123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Segmented with K value as 3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235" y="1709604"/>
            <a:ext cx="5830812" cy="337755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00528" y="5456488"/>
            <a:ext cx="5404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Plot with K value as 3 looks perfect hence can be use.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928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54570" y="2743200"/>
            <a:ext cx="4919728" cy="59619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Thank You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393251" y="154546"/>
            <a:ext cx="721217" cy="596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2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13</a:t>
            </a:r>
            <a:endParaRPr lang="en-US" sz="32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82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5" y="154546"/>
            <a:ext cx="11217498" cy="59619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Customer segmentation 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45651" y="154546"/>
            <a:ext cx="452907" cy="596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2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728" y="1635617"/>
            <a:ext cx="4718835" cy="424298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9" name="Rectangle 8"/>
          <p:cNvSpPr/>
          <p:nvPr/>
        </p:nvSpPr>
        <p:spPr>
          <a:xfrm>
            <a:off x="631065" y="1112397"/>
            <a:ext cx="5096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Sanity Check &amp; Data Cleaning</a:t>
            </a:r>
          </a:p>
        </p:txBody>
      </p:sp>
      <p:sp>
        <p:nvSpPr>
          <p:cNvPr id="10" name="Rectangle 9"/>
          <p:cNvSpPr/>
          <p:nvPr/>
        </p:nvSpPr>
        <p:spPr>
          <a:xfrm>
            <a:off x="1082951" y="1997273"/>
            <a:ext cx="4192494" cy="286232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 No. Of Rows :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8068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No. Of Columns :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Found in: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columns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Numeric Type columns:  </a:t>
            </a:r>
            <a:r>
              <a:rPr lang="en-US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No. Of Object Type columns: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Records Found</a:t>
            </a:r>
            <a:endParaRPr lang="en-US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220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5" y="154546"/>
            <a:ext cx="11217498" cy="59619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Customer segmentation 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45651" y="154546"/>
            <a:ext cx="452907" cy="596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3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36791" y="1070265"/>
            <a:ext cx="32095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Missing Imputation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57984" y="1936203"/>
            <a:ext cx="4867088" cy="21698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Features as Missing Values</a:t>
            </a:r>
            <a:endParaRPr lang="en-US" b="1" dirty="0" smtClean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Ever_Married (Object Type)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Graduated (Object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Profession (Object Type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Wrok_Experience (Fload64 Type)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Family_Size  (Fload64 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 smtClean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Var-1 </a:t>
            </a:r>
            <a:r>
              <a:rPr 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(Object Type</a:t>
            </a:r>
            <a:r>
              <a:rPr lang="en-US" b="1" dirty="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282" y="1331875"/>
            <a:ext cx="4193281" cy="3780556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4" name="Rectangle 13"/>
          <p:cNvSpPr/>
          <p:nvPr/>
        </p:nvSpPr>
        <p:spPr>
          <a:xfrm>
            <a:off x="378699" y="4314234"/>
            <a:ext cx="35637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handled missing imputation?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1065" y="4766537"/>
            <a:ext cx="649023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Numeric: Replaced with 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doing outlier treatment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1065" y="5236196"/>
            <a:ext cx="81124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Object Type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Ever_Married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Graduated replaced with </a:t>
            </a:r>
            <a:r>
              <a:rPr lang="en-US" sz="1400" b="1" dirty="0">
                <a:solidFill>
                  <a:srgbClr val="FFFF00"/>
                </a:solidFill>
              </a:rPr>
              <a:t>Replace Using a Probabilistic </a:t>
            </a:r>
            <a:r>
              <a:rPr lang="en-US" sz="1400" b="1" dirty="0" smtClean="0">
                <a:solidFill>
                  <a:srgbClr val="FFFF00"/>
                </a:solidFill>
              </a:rPr>
              <a:t>Approach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both has either Yes No as values hence can be replaced with probabilistic approach.</a:t>
            </a:r>
            <a:endParaRPr lang="en-US" sz="1400" b="1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31065" y="5928561"/>
            <a:ext cx="811241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Object Type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Ever_Married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Graduated replaced with </a:t>
            </a:r>
            <a:r>
              <a:rPr lang="en-US" sz="1400" b="1" dirty="0">
                <a:solidFill>
                  <a:srgbClr val="FFFF00"/>
                </a:solidFill>
              </a:rPr>
              <a:t>Replace Using a Probabilistic </a:t>
            </a:r>
            <a:r>
              <a:rPr lang="en-US" sz="1400" b="1" dirty="0" smtClean="0">
                <a:solidFill>
                  <a:srgbClr val="FFFF00"/>
                </a:solidFill>
              </a:rPr>
              <a:t>Approach</a:t>
            </a:r>
          </a:p>
          <a:p>
            <a:pPr>
              <a:lnSpc>
                <a:spcPct val="150000"/>
              </a:lnSpc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both has either Yes No as values hence can be replaced with probabilistic approach.</a:t>
            </a:r>
            <a:endParaRPr lang="en-US" sz="1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27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9" y="246673"/>
            <a:ext cx="11217498" cy="59619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Customer segmentation – Missing Imputation 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45651" y="154546"/>
            <a:ext cx="452907" cy="596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4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699" y="934995"/>
            <a:ext cx="35637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handled missing imputation?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30700" y="1442826"/>
            <a:ext cx="6210546" cy="43768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Numeric: Replaced with </a:t>
            </a:r>
            <a:r>
              <a:rPr lang="en-US" sz="1700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after 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doing outlier treatment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79" y="1950657"/>
            <a:ext cx="1033462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15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5" y="154546"/>
            <a:ext cx="11217498" cy="59619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Customer segmentation 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45651" y="154546"/>
            <a:ext cx="452907" cy="596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5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9814" y="1577662"/>
            <a:ext cx="5667375" cy="4114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32" y="1577662"/>
            <a:ext cx="5629275" cy="41624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31065" y="750741"/>
            <a:ext cx="9801081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Verifying the distribution after treating outlier:  </a:t>
            </a:r>
            <a:r>
              <a:rPr lang="en-US" b="1" u="sng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Right skewers has been normalized from 14 to 12</a:t>
            </a:r>
            <a:endParaRPr lang="en-US" b="1" u="sng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1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699" y="246673"/>
            <a:ext cx="11217498" cy="596195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Customer segmentation – Missing Imputation </a:t>
            </a:r>
            <a:endParaRPr lang="en-US" sz="3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45651" y="154546"/>
            <a:ext cx="452907" cy="596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6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78699" y="934995"/>
            <a:ext cx="356379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handled missing imputation?</a:t>
            </a:r>
            <a:endParaRPr lang="en-US" b="1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30700" y="1407756"/>
            <a:ext cx="7761035" cy="12695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Object Type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Ever_Married, Var_1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Graduated replaced with</a:t>
            </a:r>
          </a:p>
          <a:p>
            <a:pPr>
              <a:lnSpc>
                <a:spcPct val="150000"/>
              </a:lnSpc>
            </a:pPr>
            <a:r>
              <a:rPr lang="en-US" sz="17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700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700" dirty="0" smtClean="0">
                <a:solidFill>
                  <a:srgbClr val="FFFF00"/>
                </a:solidFill>
              </a:rPr>
              <a:t>Replace </a:t>
            </a:r>
            <a:r>
              <a:rPr lang="en-US" sz="1700" dirty="0">
                <a:solidFill>
                  <a:srgbClr val="FFFF00"/>
                </a:solidFill>
              </a:rPr>
              <a:t>Using a Probabilistic </a:t>
            </a:r>
            <a:r>
              <a:rPr lang="en-US" sz="1700" dirty="0" smtClean="0">
                <a:solidFill>
                  <a:srgbClr val="FFFF00"/>
                </a:solidFill>
              </a:rPr>
              <a:t>Approach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because both has either Yes or No</a:t>
            </a:r>
          </a:p>
          <a:p>
            <a:pPr>
              <a:lnSpc>
                <a:spcPct val="150000"/>
              </a:lnSpc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hence can be replaced with probabilistic approach (</a:t>
            </a: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 occurrence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700" dirty="0">
              <a:solidFill>
                <a:srgbClr val="FFFF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30700" y="2622271"/>
            <a:ext cx="11179727" cy="4847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Object Type: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</a:t>
            </a:r>
            <a:r>
              <a:rPr lang="en-US" sz="1700" dirty="0"/>
              <a:t> </a:t>
            </a:r>
            <a:r>
              <a:rPr lang="en-US" sz="1700" dirty="0" smtClean="0"/>
              <a:t>missing value imputation by  </a:t>
            </a:r>
            <a:r>
              <a:rPr lang="en-US" sz="1700" dirty="0"/>
              <a:t>distributing them equally among the </a:t>
            </a:r>
            <a:r>
              <a:rPr lang="en-US" sz="1700" dirty="0" smtClean="0"/>
              <a:t>categories.</a:t>
            </a:r>
            <a:endParaRPr lang="en-US" sz="1700" b="1" dirty="0">
              <a:solidFill>
                <a:srgbClr val="FFFF00"/>
              </a:solidFill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6703" y="3699014"/>
            <a:ext cx="2238350" cy="2561811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7365620" y="3150095"/>
            <a:ext cx="2820516" cy="45807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Missing Values Treated</a:t>
            </a:r>
            <a:endParaRPr lang="en-US" b="1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99" y="3222229"/>
            <a:ext cx="6503713" cy="343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60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5" y="154546"/>
            <a:ext cx="11217498" cy="59619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Customer segmentation 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45651" y="154546"/>
            <a:ext cx="452907" cy="596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7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7335" y="5129384"/>
            <a:ext cx="22894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Observation: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529" y="1236561"/>
            <a:ext cx="8139448" cy="400827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12034" y="5623998"/>
            <a:ext cx="708854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most customers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an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artist.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Segment of Customers are Engineer, Doctor, Lawyer and Executive.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Third Segment of Customers are from Healthcare and Entertainment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Last Segment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Customers are from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and Homemaker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17335" y="695756"/>
            <a:ext cx="43395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Profession: </a:t>
            </a:r>
          </a:p>
        </p:txBody>
      </p:sp>
    </p:spTree>
    <p:extLst>
      <p:ext uri="{BB962C8B-B14F-4D97-AF65-F5344CB8AC3E}">
        <p14:creationId xmlns:p14="http://schemas.microsoft.com/office/powerpoint/2010/main" val="160289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5" y="154546"/>
            <a:ext cx="11217498" cy="59619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Customer segmentation 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45651" y="154546"/>
            <a:ext cx="452907" cy="596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8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17334" y="944031"/>
            <a:ext cx="80265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Performed One Hot Encoding using </a:t>
            </a:r>
            <a:r>
              <a:rPr lang="en-US" sz="28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getDummies</a:t>
            </a: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</p:txBody>
      </p:sp>
      <p:sp>
        <p:nvSpPr>
          <p:cNvPr id="4" name="Rectangle 3"/>
          <p:cNvSpPr/>
          <p:nvPr/>
        </p:nvSpPr>
        <p:spPr>
          <a:xfrm>
            <a:off x="839233" y="1952475"/>
            <a:ext cx="10567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Gender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39233" y="2329728"/>
            <a:ext cx="1281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Profession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852389" y="2706981"/>
            <a:ext cx="200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Spending_Score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14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1065" y="154546"/>
            <a:ext cx="11217498" cy="596195"/>
          </a:xfrm>
        </p:spPr>
        <p:txBody>
          <a:bodyPr>
            <a:noAutofit/>
          </a:bodyPr>
          <a:lstStyle/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Customer segmentation 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0545651" y="154546"/>
            <a:ext cx="452907" cy="5961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600" dirty="0" smtClean="0">
                <a:solidFill>
                  <a:srgbClr val="92D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lgerian" panose="04020705040A02060702" pitchFamily="82" charset="0"/>
              </a:rPr>
              <a:t>9</a:t>
            </a:r>
            <a:endParaRPr lang="en-US" sz="3600" dirty="0">
              <a:solidFill>
                <a:srgbClr val="92D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lgerian" panose="04020705040A02060702" pitchFamily="8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68" y="1626492"/>
            <a:ext cx="5481285" cy="3667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179845" y="1226383"/>
            <a:ext cx="37068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Male Vs Female Spending Score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42458" y="5383238"/>
            <a:ext cx="57291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Male expends more in compare of females.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814" y="1626493"/>
            <a:ext cx="5676900" cy="36671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065255" y="1226383"/>
            <a:ext cx="38032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Ever Married Vs Spending Score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239814" y="5383238"/>
            <a:ext cx="546399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Observation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Married people has more spending then</a:t>
            </a: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unmarried.</a:t>
            </a:r>
          </a:p>
        </p:txBody>
      </p:sp>
    </p:spTree>
    <p:extLst>
      <p:ext uri="{BB962C8B-B14F-4D97-AF65-F5344CB8AC3E}">
        <p14:creationId xmlns:p14="http://schemas.microsoft.com/office/powerpoint/2010/main" val="1730252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1067</TotalTime>
  <Words>419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Algerian</vt:lpstr>
      <vt:lpstr>Arial</vt:lpstr>
      <vt:lpstr>Century Gothic</vt:lpstr>
      <vt:lpstr>Courier New</vt:lpstr>
      <vt:lpstr>Times New Roman</vt:lpstr>
      <vt:lpstr>Wingdings</vt:lpstr>
      <vt:lpstr>Wingdings 3</vt:lpstr>
      <vt:lpstr>Ion</vt:lpstr>
      <vt:lpstr>Customer segmentation </vt:lpstr>
      <vt:lpstr>Customer segmentation </vt:lpstr>
      <vt:lpstr>Customer segmentation </vt:lpstr>
      <vt:lpstr>Customer segmentation – Missing Imputation </vt:lpstr>
      <vt:lpstr>Customer segmentation </vt:lpstr>
      <vt:lpstr>Customer segmentation – Missing Imputation </vt:lpstr>
      <vt:lpstr>Customer segmentation </vt:lpstr>
      <vt:lpstr>Customer segmentation </vt:lpstr>
      <vt:lpstr>Customer segmentation </vt:lpstr>
      <vt:lpstr>Customer segmentation </vt:lpstr>
      <vt:lpstr>Customer segmentation </vt:lpstr>
      <vt:lpstr>Customer segmentation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Prediction Analysis</dc:title>
  <dc:creator>admin</dc:creator>
  <cp:lastModifiedBy>admin</cp:lastModifiedBy>
  <cp:revision>59</cp:revision>
  <dcterms:created xsi:type="dcterms:W3CDTF">2024-11-23T12:16:35Z</dcterms:created>
  <dcterms:modified xsi:type="dcterms:W3CDTF">2024-12-01T16:29:07Z</dcterms:modified>
</cp:coreProperties>
</file>