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1" r:id="rId6"/>
    <p:sldId id="260" r:id="rId7"/>
    <p:sldId id="263" r:id="rId8"/>
    <p:sldId id="259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3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1B70-BCD0-0E4E-9490-6284F4D1BEFB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B56B-1412-4544-BA64-6CB2F8C01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 strict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pPr lvl="1"/>
            <a:r>
              <a:rPr lang="en-US" dirty="0" smtClean="0"/>
              <a:t>Navigator 2.0</a:t>
            </a:r>
          </a:p>
          <a:p>
            <a:pPr lvl="1"/>
            <a:r>
              <a:rPr lang="en-US" dirty="0" err="1" smtClean="0"/>
              <a:t>OtherNames</a:t>
            </a:r>
            <a:endParaRPr lang="en-US" dirty="0" smtClean="0"/>
          </a:p>
          <a:p>
            <a:pPr lvl="2"/>
            <a:r>
              <a:rPr lang="en-US" dirty="0" smtClean="0"/>
              <a:t>Mocha</a:t>
            </a:r>
          </a:p>
          <a:p>
            <a:pPr lvl="2"/>
            <a:r>
              <a:rPr lang="en-US" dirty="0" err="1" smtClean="0"/>
              <a:t>LiveScript</a:t>
            </a:r>
            <a:r>
              <a:rPr lang="en-US" dirty="0" smtClean="0"/>
              <a:t> (</a:t>
            </a:r>
            <a:r>
              <a:rPr lang="en-US" dirty="0" err="1" smtClean="0"/>
              <a:t>sep</a:t>
            </a:r>
            <a:r>
              <a:rPr lang="en-US" dirty="0" smtClean="0"/>
              <a:t> 1995)</a:t>
            </a:r>
          </a:p>
          <a:p>
            <a:pPr lvl="2"/>
            <a:r>
              <a:rPr lang="en-US" dirty="0" smtClean="0"/>
              <a:t>JavaScript(in a month)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Render Engine</a:t>
            </a:r>
          </a:p>
          <a:p>
            <a:r>
              <a:rPr lang="en-IN" dirty="0"/>
              <a:t>Trident – IE</a:t>
            </a:r>
            <a:endParaRPr lang="en-US" dirty="0"/>
          </a:p>
          <a:p>
            <a:r>
              <a:rPr lang="en-IN" dirty="0"/>
              <a:t>Webkit – chrome</a:t>
            </a:r>
            <a:endParaRPr lang="en-US" dirty="0"/>
          </a:p>
          <a:p>
            <a:r>
              <a:rPr lang="en-IN" dirty="0"/>
              <a:t>Gecko  - FF</a:t>
            </a:r>
            <a:endParaRPr lang="en-US" dirty="0"/>
          </a:p>
          <a:p>
            <a:r>
              <a:rPr lang="en-IN" dirty="0" smtClean="0"/>
              <a:t>Blink(fork of webkit) </a:t>
            </a:r>
            <a:r>
              <a:rPr lang="en-IN" dirty="0"/>
              <a:t>/ Presto(old versions) –</a:t>
            </a:r>
            <a:r>
              <a:rPr lang="en-IN" dirty="0" smtClean="0"/>
              <a:t>Opera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5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JS Engine</a:t>
            </a:r>
          </a:p>
          <a:p>
            <a:r>
              <a:rPr lang="en-IN" dirty="0" smtClean="0"/>
              <a:t>Chakra – IE9</a:t>
            </a:r>
            <a:endParaRPr lang="en-US" dirty="0"/>
          </a:p>
          <a:p>
            <a:r>
              <a:rPr lang="en-IN" dirty="0" smtClean="0"/>
              <a:t>V8– </a:t>
            </a:r>
            <a:r>
              <a:rPr lang="en-IN" dirty="0"/>
              <a:t>chrome</a:t>
            </a:r>
            <a:endParaRPr lang="en-US" dirty="0"/>
          </a:p>
          <a:p>
            <a:r>
              <a:rPr lang="en-IN" dirty="0" smtClean="0"/>
              <a:t>SpiderMonkey – FF</a:t>
            </a:r>
          </a:p>
          <a:p>
            <a:r>
              <a:rPr lang="en-IN" dirty="0" smtClean="0"/>
              <a:t>Javascript Core – Apple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8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ECMA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1 : 1997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2 : 1998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3 : 1999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4 : abandon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5 : 2009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6 : expecting shortly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7 : 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3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Primitive types – ES5</a:t>
            </a:r>
            <a:endParaRPr lang="en-US" dirty="0"/>
          </a:p>
          <a:p>
            <a:pPr lvl="0"/>
            <a:r>
              <a:rPr lang="en-IN" dirty="0" smtClean="0"/>
              <a:t>Number: </a:t>
            </a:r>
          </a:p>
          <a:p>
            <a:pPr lvl="1"/>
            <a:r>
              <a:rPr lang="en-IN" dirty="0" smtClean="0"/>
              <a:t>All numbers, such as 0 and 3.14. Also NaN, and Infinity.</a:t>
            </a:r>
            <a:endParaRPr lang="en-US" dirty="0" smtClean="0"/>
          </a:p>
          <a:p>
            <a:pPr lvl="0"/>
            <a:r>
              <a:rPr lang="en-IN" dirty="0" smtClean="0"/>
              <a:t>Boolean: </a:t>
            </a:r>
          </a:p>
          <a:p>
            <a:pPr lvl="1"/>
            <a:r>
              <a:rPr lang="en-IN" dirty="0" smtClean="0"/>
              <a:t>true and false.</a:t>
            </a:r>
            <a:endParaRPr lang="en-US" dirty="0" smtClean="0"/>
          </a:p>
          <a:p>
            <a:pPr lvl="0"/>
            <a:r>
              <a:rPr lang="en-IN" dirty="0" smtClean="0"/>
              <a:t>String: </a:t>
            </a:r>
          </a:p>
          <a:p>
            <a:pPr lvl="1"/>
            <a:r>
              <a:rPr lang="en-IN" dirty="0" smtClean="0"/>
              <a:t>"foo" and "".</a:t>
            </a:r>
          </a:p>
          <a:p>
            <a:pPr lvl="0"/>
            <a:r>
              <a:rPr lang="en-IN" dirty="0" smtClean="0"/>
              <a:t>Null</a:t>
            </a:r>
            <a:endParaRPr lang="en-US" dirty="0" smtClean="0"/>
          </a:p>
          <a:p>
            <a:pPr lvl="0"/>
            <a:r>
              <a:rPr lang="en-IN" dirty="0" smtClean="0"/>
              <a:t>Undefined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typeof </a:t>
            </a:r>
            <a:r>
              <a:rPr lang="en-IN" dirty="0"/>
              <a:t>null; // "object"</a:t>
            </a:r>
            <a:endParaRPr lang="en-US" dirty="0"/>
          </a:p>
          <a:p>
            <a:r>
              <a:rPr lang="en-IN" dirty="0"/>
              <a:t>typeof undefined; // "undefined"</a:t>
            </a:r>
            <a:endParaRPr lang="en-US" dirty="0"/>
          </a:p>
          <a:p>
            <a:r>
              <a:rPr lang="en-IN" dirty="0"/>
              <a:t>typeof 0; // "number" (`typeof NaN` is also "number")</a:t>
            </a:r>
            <a:endParaRPr lang="en-US" dirty="0"/>
          </a:p>
          <a:p>
            <a:r>
              <a:rPr lang="en-IN" dirty="0"/>
              <a:t>typeof true; // "boolean"</a:t>
            </a:r>
            <a:endParaRPr lang="en-US" dirty="0"/>
          </a:p>
          <a:p>
            <a:r>
              <a:rPr lang="en-IN" dirty="0"/>
              <a:t>typeof "foo"; // "string"</a:t>
            </a:r>
            <a:endParaRPr lang="en-US" dirty="0"/>
          </a:p>
          <a:p>
            <a:r>
              <a:rPr lang="en-IN" dirty="0"/>
              <a:t>typeof {}; // "object"</a:t>
            </a:r>
            <a:endParaRPr lang="en-US" dirty="0"/>
          </a:p>
          <a:p>
            <a:r>
              <a:rPr lang="en-IN" dirty="0"/>
              <a:t>typeof function () {}; // "function"</a:t>
            </a:r>
            <a:endParaRPr lang="en-US" dirty="0"/>
          </a:p>
          <a:p>
            <a:r>
              <a:rPr lang="en-IN" dirty="0"/>
              <a:t>typeof []; // "object"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Var</a:t>
            </a:r>
            <a:endParaRPr lang="en-US" dirty="0"/>
          </a:p>
          <a:p>
            <a:r>
              <a:rPr lang="en-US" dirty="0" smtClean="0"/>
              <a:t>Declared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Undeclared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/>
              <a:t>y</a:t>
            </a:r>
            <a:r>
              <a:rPr lang="en-US" dirty="0" smtClean="0"/>
              <a:t>=10;</a:t>
            </a:r>
          </a:p>
          <a:p>
            <a:r>
              <a:rPr lang="en-US" dirty="0" smtClean="0"/>
              <a:t>Global Variable</a:t>
            </a:r>
          </a:p>
          <a:p>
            <a:r>
              <a:rPr lang="en-US" dirty="0" smtClean="0"/>
              <a:t>Local Variable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typeof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238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>Time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Time Inc</dc:creator>
  <cp:lastModifiedBy>Time Inc</cp:lastModifiedBy>
  <cp:revision>19</cp:revision>
  <dcterms:created xsi:type="dcterms:W3CDTF">2015-07-27T01:48:38Z</dcterms:created>
  <dcterms:modified xsi:type="dcterms:W3CDTF">2015-07-27T09:49:30Z</dcterms:modified>
</cp:coreProperties>
</file>