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24"/>
  </p:notesMasterIdLst>
  <p:sldIdLst>
    <p:sldId id="256" r:id="rId2"/>
    <p:sldId id="257" r:id="rId3"/>
    <p:sldId id="258" r:id="rId4"/>
    <p:sldId id="259" r:id="rId5"/>
    <p:sldId id="260" r:id="rId6"/>
    <p:sldId id="261" r:id="rId7"/>
    <p:sldId id="277" r:id="rId8"/>
    <p:sldId id="262" r:id="rId9"/>
    <p:sldId id="263" r:id="rId10"/>
    <p:sldId id="265" r:id="rId11"/>
    <p:sldId id="266" r:id="rId12"/>
    <p:sldId id="267" r:id="rId13"/>
    <p:sldId id="269" r:id="rId14"/>
    <p:sldId id="278" r:id="rId15"/>
    <p:sldId id="279" r:id="rId16"/>
    <p:sldId id="280" r:id="rId17"/>
    <p:sldId id="281" r:id="rId18"/>
    <p:sldId id="282" r:id="rId19"/>
    <p:sldId id="284" r:id="rId20"/>
    <p:sldId id="283"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B6E0F2-51EC-45CD-96A7-D99B41C36CA0}" v="242" dt="2025-04-18T04:59:08.1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660"/>
  </p:normalViewPr>
  <p:slideViewPr>
    <p:cSldViewPr snapToGrid="0">
      <p:cViewPr varScale="1">
        <p:scale>
          <a:sx n="78" d="100"/>
          <a:sy n="78" d="100"/>
        </p:scale>
        <p:origin x="110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lip Datta Sai Vankayala" userId="e4791c09a227181a" providerId="LiveId" clId="{60B6E0F2-51EC-45CD-96A7-D99B41C36CA0}"/>
    <pc:docChg chg="undo custSel addSld delSld modSld">
      <pc:chgData name="Dilip Datta Sai Vankayala" userId="e4791c09a227181a" providerId="LiveId" clId="{60B6E0F2-51EC-45CD-96A7-D99B41C36CA0}" dt="2025-04-19T08:41:43.218" v="3447" actId="123"/>
      <pc:docMkLst>
        <pc:docMk/>
      </pc:docMkLst>
      <pc:sldChg chg="addSp delSp modSp mod">
        <pc:chgData name="Dilip Datta Sai Vankayala" userId="e4791c09a227181a" providerId="LiveId" clId="{60B6E0F2-51EC-45CD-96A7-D99B41C36CA0}" dt="2025-04-19T08:31:54.673" v="3367" actId="27636"/>
        <pc:sldMkLst>
          <pc:docMk/>
          <pc:sldMk cId="56721596" sldId="256"/>
        </pc:sldMkLst>
        <pc:spChg chg="mod">
          <ac:chgData name="Dilip Datta Sai Vankayala" userId="e4791c09a227181a" providerId="LiveId" clId="{60B6E0F2-51EC-45CD-96A7-D99B41C36CA0}" dt="2025-04-18T04:59:08.135" v="3259"/>
          <ac:spMkLst>
            <pc:docMk/>
            <pc:sldMk cId="56721596" sldId="256"/>
            <ac:spMk id="2" creationId="{7F7BD595-AF72-FE09-0A08-48923F824288}"/>
          </ac:spMkLst>
        </pc:spChg>
        <pc:spChg chg="mod">
          <ac:chgData name="Dilip Datta Sai Vankayala" userId="e4791c09a227181a" providerId="LiveId" clId="{60B6E0F2-51EC-45CD-96A7-D99B41C36CA0}" dt="2025-04-19T08:31:54.673" v="3367" actId="27636"/>
          <ac:spMkLst>
            <pc:docMk/>
            <pc:sldMk cId="56721596" sldId="256"/>
            <ac:spMk id="3" creationId="{9B8B29C9-9E08-419C-ABA3-8B04D4D85C50}"/>
          </ac:spMkLst>
        </pc:spChg>
        <pc:spChg chg="add mod">
          <ac:chgData name="Dilip Datta Sai Vankayala" userId="e4791c09a227181a" providerId="LiveId" clId="{60B6E0F2-51EC-45CD-96A7-D99B41C36CA0}" dt="2025-04-18T04:54:26.286" v="3203" actId="1076"/>
          <ac:spMkLst>
            <pc:docMk/>
            <pc:sldMk cId="56721596" sldId="256"/>
            <ac:spMk id="7" creationId="{DA1A1150-6A61-CA38-A991-7405F6E84E5C}"/>
          </ac:spMkLst>
        </pc:spChg>
      </pc:sldChg>
      <pc:sldChg chg="modSp mod">
        <pc:chgData name="Dilip Datta Sai Vankayala" userId="e4791c09a227181a" providerId="LiveId" clId="{60B6E0F2-51EC-45CD-96A7-D99B41C36CA0}" dt="2025-04-18T04:55:48.183" v="3239" actId="1035"/>
        <pc:sldMkLst>
          <pc:docMk/>
          <pc:sldMk cId="3490055112" sldId="257"/>
        </pc:sldMkLst>
        <pc:spChg chg="mod">
          <ac:chgData name="Dilip Datta Sai Vankayala" userId="e4791c09a227181a" providerId="LiveId" clId="{60B6E0F2-51EC-45CD-96A7-D99B41C36CA0}" dt="2025-04-18T04:55:44.106" v="3236" actId="1035"/>
          <ac:spMkLst>
            <pc:docMk/>
            <pc:sldMk cId="3490055112" sldId="257"/>
            <ac:spMk id="2" creationId="{9D80921E-DF19-60DA-BBFD-26040E9BB25D}"/>
          </ac:spMkLst>
        </pc:spChg>
        <pc:spChg chg="mod">
          <ac:chgData name="Dilip Datta Sai Vankayala" userId="e4791c09a227181a" providerId="LiveId" clId="{60B6E0F2-51EC-45CD-96A7-D99B41C36CA0}" dt="2025-04-18T04:55:48.183" v="3239" actId="1035"/>
          <ac:spMkLst>
            <pc:docMk/>
            <pc:sldMk cId="3490055112" sldId="257"/>
            <ac:spMk id="3" creationId="{556BD777-87DC-171C-8DE2-A7C38FC57729}"/>
          </ac:spMkLst>
        </pc:spChg>
      </pc:sldChg>
      <pc:sldChg chg="modSp mod modAnim">
        <pc:chgData name="Dilip Datta Sai Vankayala" userId="e4791c09a227181a" providerId="LiveId" clId="{60B6E0F2-51EC-45CD-96A7-D99B41C36CA0}" dt="2025-04-18T05:16:49.112" v="3359" actId="20577"/>
        <pc:sldMkLst>
          <pc:docMk/>
          <pc:sldMk cId="3841961808" sldId="258"/>
        </pc:sldMkLst>
        <pc:spChg chg="mod">
          <ac:chgData name="Dilip Datta Sai Vankayala" userId="e4791c09a227181a" providerId="LiveId" clId="{60B6E0F2-51EC-45CD-96A7-D99B41C36CA0}" dt="2025-04-17T06:08:44.595" v="2324" actId="122"/>
          <ac:spMkLst>
            <pc:docMk/>
            <pc:sldMk cId="3841961808" sldId="258"/>
            <ac:spMk id="2" creationId="{C4DC5E7A-F03B-F905-8C2F-28A297F4B2BA}"/>
          </ac:spMkLst>
        </pc:spChg>
        <pc:spChg chg="mod">
          <ac:chgData name="Dilip Datta Sai Vankayala" userId="e4791c09a227181a" providerId="LiveId" clId="{60B6E0F2-51EC-45CD-96A7-D99B41C36CA0}" dt="2025-04-18T05:16:49.112" v="3359" actId="20577"/>
          <ac:spMkLst>
            <pc:docMk/>
            <pc:sldMk cId="3841961808" sldId="258"/>
            <ac:spMk id="3" creationId="{BEBD13F7-AACF-7136-FBF9-824B324E8817}"/>
          </ac:spMkLst>
        </pc:spChg>
      </pc:sldChg>
      <pc:sldChg chg="modSp mod modAnim">
        <pc:chgData name="Dilip Datta Sai Vankayala" userId="e4791c09a227181a" providerId="LiveId" clId="{60B6E0F2-51EC-45CD-96A7-D99B41C36CA0}" dt="2025-04-18T05:10:58.434" v="3356" actId="27636"/>
        <pc:sldMkLst>
          <pc:docMk/>
          <pc:sldMk cId="1096303454" sldId="259"/>
        </pc:sldMkLst>
        <pc:spChg chg="mod">
          <ac:chgData name="Dilip Datta Sai Vankayala" userId="e4791c09a227181a" providerId="LiveId" clId="{60B6E0F2-51EC-45CD-96A7-D99B41C36CA0}" dt="2025-04-18T05:05:52.139" v="3281" actId="14100"/>
          <ac:spMkLst>
            <pc:docMk/>
            <pc:sldMk cId="1096303454" sldId="259"/>
            <ac:spMk id="2" creationId="{8CBEEE8A-D3CB-5ED2-1B9C-4383E381A7A0}"/>
          </ac:spMkLst>
        </pc:spChg>
        <pc:spChg chg="mod">
          <ac:chgData name="Dilip Datta Sai Vankayala" userId="e4791c09a227181a" providerId="LiveId" clId="{60B6E0F2-51EC-45CD-96A7-D99B41C36CA0}" dt="2025-04-18T05:10:58.434" v="3356" actId="27636"/>
          <ac:spMkLst>
            <pc:docMk/>
            <pc:sldMk cId="1096303454" sldId="259"/>
            <ac:spMk id="3" creationId="{B12D44FB-5E20-D3D4-B835-D58BF15CC112}"/>
          </ac:spMkLst>
        </pc:spChg>
      </pc:sldChg>
      <pc:sldChg chg="modSp mod modAnim">
        <pc:chgData name="Dilip Datta Sai Vankayala" userId="e4791c09a227181a" providerId="LiveId" clId="{60B6E0F2-51EC-45CD-96A7-D99B41C36CA0}" dt="2025-04-18T05:17:09.444" v="3360" actId="20577"/>
        <pc:sldMkLst>
          <pc:docMk/>
          <pc:sldMk cId="1074932372" sldId="260"/>
        </pc:sldMkLst>
        <pc:spChg chg="mod">
          <ac:chgData name="Dilip Datta Sai Vankayala" userId="e4791c09a227181a" providerId="LiveId" clId="{60B6E0F2-51EC-45CD-96A7-D99B41C36CA0}" dt="2025-04-17T06:14:56.814" v="2399" actId="122"/>
          <ac:spMkLst>
            <pc:docMk/>
            <pc:sldMk cId="1074932372" sldId="260"/>
            <ac:spMk id="2" creationId="{5D883BC3-5955-C362-282E-3EC81B5F5C06}"/>
          </ac:spMkLst>
        </pc:spChg>
        <pc:spChg chg="mod">
          <ac:chgData name="Dilip Datta Sai Vankayala" userId="e4791c09a227181a" providerId="LiveId" clId="{60B6E0F2-51EC-45CD-96A7-D99B41C36CA0}" dt="2025-04-18T05:17:09.444" v="3360" actId="20577"/>
          <ac:spMkLst>
            <pc:docMk/>
            <pc:sldMk cId="1074932372" sldId="260"/>
            <ac:spMk id="3" creationId="{A3F5CBAF-64A7-FB7C-2A0D-2817F263E6B9}"/>
          </ac:spMkLst>
        </pc:spChg>
      </pc:sldChg>
      <pc:sldChg chg="delSp modSp mod modClrScheme modAnim chgLayout">
        <pc:chgData name="Dilip Datta Sai Vankayala" userId="e4791c09a227181a" providerId="LiveId" clId="{60B6E0F2-51EC-45CD-96A7-D99B41C36CA0}" dt="2025-04-18T04:49:06.709" v="3011" actId="20577"/>
        <pc:sldMkLst>
          <pc:docMk/>
          <pc:sldMk cId="456936987" sldId="261"/>
        </pc:sldMkLst>
        <pc:spChg chg="mod ord">
          <ac:chgData name="Dilip Datta Sai Vankayala" userId="e4791c09a227181a" providerId="LiveId" clId="{60B6E0F2-51EC-45CD-96A7-D99B41C36CA0}" dt="2025-04-18T04:49:06.709" v="3011" actId="20577"/>
          <ac:spMkLst>
            <pc:docMk/>
            <pc:sldMk cId="456936987" sldId="261"/>
            <ac:spMk id="4" creationId="{21285047-3977-ECE0-7A0C-37EBA4C76837}"/>
          </ac:spMkLst>
        </pc:spChg>
        <pc:spChg chg="mod ord">
          <ac:chgData name="Dilip Datta Sai Vankayala" userId="e4791c09a227181a" providerId="LiveId" clId="{60B6E0F2-51EC-45CD-96A7-D99B41C36CA0}" dt="2025-04-17T06:13:52.086" v="2388" actId="255"/>
          <ac:spMkLst>
            <pc:docMk/>
            <pc:sldMk cId="456936987" sldId="261"/>
            <ac:spMk id="6" creationId="{C60F51E9-593A-86DE-4997-4B59E04557C3}"/>
          </ac:spMkLst>
        </pc:spChg>
      </pc:sldChg>
      <pc:sldChg chg="modSp mod modAnim">
        <pc:chgData name="Dilip Datta Sai Vankayala" userId="e4791c09a227181a" providerId="LiveId" clId="{60B6E0F2-51EC-45CD-96A7-D99B41C36CA0}" dt="2025-04-17T06:16:03.936" v="2410" actId="20577"/>
        <pc:sldMkLst>
          <pc:docMk/>
          <pc:sldMk cId="3372362166" sldId="262"/>
        </pc:sldMkLst>
        <pc:spChg chg="mod">
          <ac:chgData name="Dilip Datta Sai Vankayala" userId="e4791c09a227181a" providerId="LiveId" clId="{60B6E0F2-51EC-45CD-96A7-D99B41C36CA0}" dt="2025-04-17T06:15:51.650" v="2407" actId="122"/>
          <ac:spMkLst>
            <pc:docMk/>
            <pc:sldMk cId="3372362166" sldId="262"/>
            <ac:spMk id="7" creationId="{22E3C12C-83F2-AFD2-291D-3D93BB3E50DD}"/>
          </ac:spMkLst>
        </pc:spChg>
        <pc:spChg chg="mod">
          <ac:chgData name="Dilip Datta Sai Vankayala" userId="e4791c09a227181a" providerId="LiveId" clId="{60B6E0F2-51EC-45CD-96A7-D99B41C36CA0}" dt="2025-04-17T06:16:03.936" v="2410" actId="20577"/>
          <ac:spMkLst>
            <pc:docMk/>
            <pc:sldMk cId="3372362166" sldId="262"/>
            <ac:spMk id="8" creationId="{0BF484BE-B480-4B89-67C5-059AE6E4B436}"/>
          </ac:spMkLst>
        </pc:spChg>
      </pc:sldChg>
      <pc:sldChg chg="addSp delSp modSp mod">
        <pc:chgData name="Dilip Datta Sai Vankayala" userId="e4791c09a227181a" providerId="LiveId" clId="{60B6E0F2-51EC-45CD-96A7-D99B41C36CA0}" dt="2025-04-17T06:17:10.325" v="2420" actId="1076"/>
        <pc:sldMkLst>
          <pc:docMk/>
          <pc:sldMk cId="20389998" sldId="263"/>
        </pc:sldMkLst>
        <pc:spChg chg="mod">
          <ac:chgData name="Dilip Datta Sai Vankayala" userId="e4791c09a227181a" providerId="LiveId" clId="{60B6E0F2-51EC-45CD-96A7-D99B41C36CA0}" dt="2025-04-17T06:16:55.792" v="2417" actId="14100"/>
          <ac:spMkLst>
            <pc:docMk/>
            <pc:sldMk cId="20389998" sldId="263"/>
            <ac:spMk id="2" creationId="{C0151B37-1C87-B48E-5F3F-04D3471ABF3D}"/>
          </ac:spMkLst>
        </pc:spChg>
        <pc:picChg chg="add mod">
          <ac:chgData name="Dilip Datta Sai Vankayala" userId="e4791c09a227181a" providerId="LiveId" clId="{60B6E0F2-51EC-45CD-96A7-D99B41C36CA0}" dt="2025-04-17T06:17:10.325" v="2420" actId="1076"/>
          <ac:picMkLst>
            <pc:docMk/>
            <pc:sldMk cId="20389998" sldId="263"/>
            <ac:picMk id="7" creationId="{25371796-85B2-20C9-DDCE-4ECD14D837FD}"/>
          </ac:picMkLst>
        </pc:picChg>
      </pc:sldChg>
      <pc:sldChg chg="modSp del mod">
        <pc:chgData name="Dilip Datta Sai Vankayala" userId="e4791c09a227181a" providerId="LiveId" clId="{60B6E0F2-51EC-45CD-96A7-D99B41C36CA0}" dt="2025-03-18T08:41:52.562" v="1011" actId="47"/>
        <pc:sldMkLst>
          <pc:docMk/>
          <pc:sldMk cId="3551767443" sldId="264"/>
        </pc:sldMkLst>
      </pc:sldChg>
      <pc:sldChg chg="modSp mod">
        <pc:chgData name="Dilip Datta Sai Vankayala" userId="e4791c09a227181a" providerId="LiveId" clId="{60B6E0F2-51EC-45CD-96A7-D99B41C36CA0}" dt="2025-04-18T04:59:08.135" v="3259"/>
        <pc:sldMkLst>
          <pc:docMk/>
          <pc:sldMk cId="638421458" sldId="265"/>
        </pc:sldMkLst>
        <pc:spChg chg="mod">
          <ac:chgData name="Dilip Datta Sai Vankayala" userId="e4791c09a227181a" providerId="LiveId" clId="{60B6E0F2-51EC-45CD-96A7-D99B41C36CA0}" dt="2025-04-18T04:59:08.135" v="3259"/>
          <ac:spMkLst>
            <pc:docMk/>
            <pc:sldMk cId="638421458" sldId="265"/>
            <ac:spMk id="2" creationId="{248F69A8-63AB-6985-585B-1E63D5B1C75F}"/>
          </ac:spMkLst>
        </pc:spChg>
        <pc:picChg chg="mod">
          <ac:chgData name="Dilip Datta Sai Vankayala" userId="e4791c09a227181a" providerId="LiveId" clId="{60B6E0F2-51EC-45CD-96A7-D99B41C36CA0}" dt="2025-04-18T04:32:43.975" v="2561" actId="1076"/>
          <ac:picMkLst>
            <pc:docMk/>
            <pc:sldMk cId="638421458" sldId="265"/>
            <ac:picMk id="5" creationId="{BD38FEB6-8038-C263-C3D3-4C2D64D8B602}"/>
          </ac:picMkLst>
        </pc:picChg>
      </pc:sldChg>
      <pc:sldChg chg="modSp mod">
        <pc:chgData name="Dilip Datta Sai Vankayala" userId="e4791c09a227181a" providerId="LiveId" clId="{60B6E0F2-51EC-45CD-96A7-D99B41C36CA0}" dt="2025-04-18T04:59:08.135" v="3259"/>
        <pc:sldMkLst>
          <pc:docMk/>
          <pc:sldMk cId="4113819675" sldId="266"/>
        </pc:sldMkLst>
        <pc:spChg chg="mod">
          <ac:chgData name="Dilip Datta Sai Vankayala" userId="e4791c09a227181a" providerId="LiveId" clId="{60B6E0F2-51EC-45CD-96A7-D99B41C36CA0}" dt="2025-04-18T04:59:08.135" v="3259"/>
          <ac:spMkLst>
            <pc:docMk/>
            <pc:sldMk cId="4113819675" sldId="266"/>
            <ac:spMk id="2" creationId="{1392106D-0199-0505-7B72-12E2E8AD8F7F}"/>
          </ac:spMkLst>
        </pc:spChg>
        <pc:picChg chg="mod">
          <ac:chgData name="Dilip Datta Sai Vankayala" userId="e4791c09a227181a" providerId="LiveId" clId="{60B6E0F2-51EC-45CD-96A7-D99B41C36CA0}" dt="2025-04-18T04:59:08.135" v="3259"/>
          <ac:picMkLst>
            <pc:docMk/>
            <pc:sldMk cId="4113819675" sldId="266"/>
            <ac:picMk id="5" creationId="{85D1386B-2465-77FD-78AF-F9ED236A9CE8}"/>
          </ac:picMkLst>
        </pc:picChg>
      </pc:sldChg>
      <pc:sldChg chg="modSp mod">
        <pc:chgData name="Dilip Datta Sai Vankayala" userId="e4791c09a227181a" providerId="LiveId" clId="{60B6E0F2-51EC-45CD-96A7-D99B41C36CA0}" dt="2025-04-17T06:18:50.517" v="2432" actId="122"/>
        <pc:sldMkLst>
          <pc:docMk/>
          <pc:sldMk cId="2503919631" sldId="267"/>
        </pc:sldMkLst>
        <pc:spChg chg="mod">
          <ac:chgData name="Dilip Datta Sai Vankayala" userId="e4791c09a227181a" providerId="LiveId" clId="{60B6E0F2-51EC-45CD-96A7-D99B41C36CA0}" dt="2025-04-17T06:18:50.517" v="2432" actId="122"/>
          <ac:spMkLst>
            <pc:docMk/>
            <pc:sldMk cId="2503919631" sldId="267"/>
            <ac:spMk id="2" creationId="{51505E8C-AAD9-76D6-3B10-40D251846E86}"/>
          </ac:spMkLst>
        </pc:spChg>
        <pc:picChg chg="mod">
          <ac:chgData name="Dilip Datta Sai Vankayala" userId="e4791c09a227181a" providerId="LiveId" clId="{60B6E0F2-51EC-45CD-96A7-D99B41C36CA0}" dt="2025-04-17T06:18:43.032" v="2430" actId="1076"/>
          <ac:picMkLst>
            <pc:docMk/>
            <pc:sldMk cId="2503919631" sldId="267"/>
            <ac:picMk id="5" creationId="{99F95954-8DB8-52DC-E26C-A3F92B0BE94F}"/>
          </ac:picMkLst>
        </pc:picChg>
      </pc:sldChg>
      <pc:sldChg chg="modSp del mod">
        <pc:chgData name="Dilip Datta Sai Vankayala" userId="e4791c09a227181a" providerId="LiveId" clId="{60B6E0F2-51EC-45CD-96A7-D99B41C36CA0}" dt="2025-04-18T05:21:11.484" v="3361" actId="2696"/>
        <pc:sldMkLst>
          <pc:docMk/>
          <pc:sldMk cId="3899920185" sldId="268"/>
        </pc:sldMkLst>
      </pc:sldChg>
      <pc:sldChg chg="addSp delSp modSp mod">
        <pc:chgData name="Dilip Datta Sai Vankayala" userId="e4791c09a227181a" providerId="LiveId" clId="{60B6E0F2-51EC-45CD-96A7-D99B41C36CA0}" dt="2025-04-18T04:59:08.135" v="3259"/>
        <pc:sldMkLst>
          <pc:docMk/>
          <pc:sldMk cId="2256415391" sldId="269"/>
        </pc:sldMkLst>
        <pc:spChg chg="mod">
          <ac:chgData name="Dilip Datta Sai Vankayala" userId="e4791c09a227181a" providerId="LiveId" clId="{60B6E0F2-51EC-45CD-96A7-D99B41C36CA0}" dt="2025-04-18T04:59:08.135" v="3259"/>
          <ac:spMkLst>
            <pc:docMk/>
            <pc:sldMk cId="2256415391" sldId="269"/>
            <ac:spMk id="2" creationId="{7B30B69F-77F0-6C39-F0B9-141F08FEBF5A}"/>
          </ac:spMkLst>
        </pc:spChg>
        <pc:picChg chg="add mod">
          <ac:chgData name="Dilip Datta Sai Vankayala" userId="e4791c09a227181a" providerId="LiveId" clId="{60B6E0F2-51EC-45CD-96A7-D99B41C36CA0}" dt="2025-03-20T05:58:32.941" v="1678" actId="14100"/>
          <ac:picMkLst>
            <pc:docMk/>
            <pc:sldMk cId="2256415391" sldId="269"/>
            <ac:picMk id="7" creationId="{3C0E8FCB-3E38-B764-A673-1400A8BBF465}"/>
          </ac:picMkLst>
        </pc:picChg>
      </pc:sldChg>
      <pc:sldChg chg="addSp delSp modSp del mod">
        <pc:chgData name="Dilip Datta Sai Vankayala" userId="e4791c09a227181a" providerId="LiveId" clId="{60B6E0F2-51EC-45CD-96A7-D99B41C36CA0}" dt="2025-04-18T05:21:30.810" v="3362" actId="2696"/>
        <pc:sldMkLst>
          <pc:docMk/>
          <pc:sldMk cId="2229314888" sldId="270"/>
        </pc:sldMkLst>
      </pc:sldChg>
      <pc:sldChg chg="modSp del mod">
        <pc:chgData name="Dilip Datta Sai Vankayala" userId="e4791c09a227181a" providerId="LiveId" clId="{60B6E0F2-51EC-45CD-96A7-D99B41C36CA0}" dt="2025-03-18T08:42:59.541" v="1013" actId="47"/>
        <pc:sldMkLst>
          <pc:docMk/>
          <pc:sldMk cId="3001198266" sldId="271"/>
        </pc:sldMkLst>
      </pc:sldChg>
      <pc:sldChg chg="modSp del mod">
        <pc:chgData name="Dilip Datta Sai Vankayala" userId="e4791c09a227181a" providerId="LiveId" clId="{60B6E0F2-51EC-45CD-96A7-D99B41C36CA0}" dt="2025-03-18T08:42:46.023" v="1012" actId="47"/>
        <pc:sldMkLst>
          <pc:docMk/>
          <pc:sldMk cId="699199949" sldId="272"/>
        </pc:sldMkLst>
      </pc:sldChg>
      <pc:sldChg chg="addSp delSp modSp del mod">
        <pc:chgData name="Dilip Datta Sai Vankayala" userId="e4791c09a227181a" providerId="LiveId" clId="{60B6E0F2-51EC-45CD-96A7-D99B41C36CA0}" dt="2025-04-18T05:21:39.747" v="3363" actId="2696"/>
        <pc:sldMkLst>
          <pc:docMk/>
          <pc:sldMk cId="117336582" sldId="273"/>
        </pc:sldMkLst>
        <pc:spChg chg="mod">
          <ac:chgData name="Dilip Datta Sai Vankayala" userId="e4791c09a227181a" providerId="LiveId" clId="{60B6E0F2-51EC-45CD-96A7-D99B41C36CA0}" dt="2025-04-18T04:59:08.135" v="3259"/>
          <ac:spMkLst>
            <pc:docMk/>
            <pc:sldMk cId="117336582" sldId="273"/>
            <ac:spMk id="2" creationId="{6C67193F-5A08-65C1-8FA7-1DE48E5149C8}"/>
          </ac:spMkLst>
        </pc:spChg>
        <pc:picChg chg="mod">
          <ac:chgData name="Dilip Datta Sai Vankayala" userId="e4791c09a227181a" providerId="LiveId" clId="{60B6E0F2-51EC-45CD-96A7-D99B41C36CA0}" dt="2025-04-18T04:59:08.135" v="3259"/>
          <ac:picMkLst>
            <pc:docMk/>
            <pc:sldMk cId="117336582" sldId="273"/>
            <ac:picMk id="5" creationId="{AAF154B9-B1D3-5D03-8295-353001B77AA9}"/>
          </ac:picMkLst>
        </pc:picChg>
      </pc:sldChg>
      <pc:sldChg chg="modSp del mod modAnim">
        <pc:chgData name="Dilip Datta Sai Vankayala" userId="e4791c09a227181a" providerId="LiveId" clId="{60B6E0F2-51EC-45CD-96A7-D99B41C36CA0}" dt="2025-03-24T10:11:31.586" v="1992" actId="47"/>
        <pc:sldMkLst>
          <pc:docMk/>
          <pc:sldMk cId="3091890946" sldId="274"/>
        </pc:sldMkLst>
      </pc:sldChg>
      <pc:sldChg chg="modSp mod modAnim">
        <pc:chgData name="Dilip Datta Sai Vankayala" userId="e4791c09a227181a" providerId="LiveId" clId="{60B6E0F2-51EC-45CD-96A7-D99B41C36CA0}" dt="2025-04-18T04:59:08.135" v="3259"/>
        <pc:sldMkLst>
          <pc:docMk/>
          <pc:sldMk cId="2651540767" sldId="275"/>
        </pc:sldMkLst>
        <pc:spChg chg="mod">
          <ac:chgData name="Dilip Datta Sai Vankayala" userId="e4791c09a227181a" providerId="LiveId" clId="{60B6E0F2-51EC-45CD-96A7-D99B41C36CA0}" dt="2025-04-18T04:59:08.135" v="3259"/>
          <ac:spMkLst>
            <pc:docMk/>
            <pc:sldMk cId="2651540767" sldId="275"/>
            <ac:spMk id="2" creationId="{F49DD52A-E12E-DABB-032C-F88E820F7D1A}"/>
          </ac:spMkLst>
        </pc:spChg>
        <pc:spChg chg="mod">
          <ac:chgData name="Dilip Datta Sai Vankayala" userId="e4791c09a227181a" providerId="LiveId" clId="{60B6E0F2-51EC-45CD-96A7-D99B41C36CA0}" dt="2025-04-18T04:59:08.135" v="3259"/>
          <ac:spMkLst>
            <pc:docMk/>
            <pc:sldMk cId="2651540767" sldId="275"/>
            <ac:spMk id="3" creationId="{C4F576B8-351D-9851-C5CD-067505504190}"/>
          </ac:spMkLst>
        </pc:spChg>
      </pc:sldChg>
      <pc:sldChg chg="addSp delSp modSp mod">
        <pc:chgData name="Dilip Datta Sai Vankayala" userId="e4791c09a227181a" providerId="LiveId" clId="{60B6E0F2-51EC-45CD-96A7-D99B41C36CA0}" dt="2025-03-16T15:08:47.388" v="960" actId="931"/>
        <pc:sldMkLst>
          <pc:docMk/>
          <pc:sldMk cId="181330542" sldId="276"/>
        </pc:sldMkLst>
        <pc:picChg chg="add mod">
          <ac:chgData name="Dilip Datta Sai Vankayala" userId="e4791c09a227181a" providerId="LiveId" clId="{60B6E0F2-51EC-45CD-96A7-D99B41C36CA0}" dt="2025-03-16T15:08:47.388" v="960" actId="931"/>
          <ac:picMkLst>
            <pc:docMk/>
            <pc:sldMk cId="181330542" sldId="276"/>
            <ac:picMk id="4" creationId="{1E6C482F-D419-FE99-0A84-78551F26C138}"/>
          </ac:picMkLst>
        </pc:picChg>
      </pc:sldChg>
      <pc:sldChg chg="modSp new mod modAnim">
        <pc:chgData name="Dilip Datta Sai Vankayala" userId="e4791c09a227181a" providerId="LiveId" clId="{60B6E0F2-51EC-45CD-96A7-D99B41C36CA0}" dt="2025-04-18T04:59:08.135" v="3259"/>
        <pc:sldMkLst>
          <pc:docMk/>
          <pc:sldMk cId="3354534381" sldId="277"/>
        </pc:sldMkLst>
        <pc:spChg chg="mod">
          <ac:chgData name="Dilip Datta Sai Vankayala" userId="e4791c09a227181a" providerId="LiveId" clId="{60B6E0F2-51EC-45CD-96A7-D99B41C36CA0}" dt="2025-04-18T04:59:08.135" v="3259"/>
          <ac:spMkLst>
            <pc:docMk/>
            <pc:sldMk cId="3354534381" sldId="277"/>
            <ac:spMk id="2" creationId="{982D09D0-9EDA-0659-B1AC-A0A41B3D2723}"/>
          </ac:spMkLst>
        </pc:spChg>
        <pc:spChg chg="mod">
          <ac:chgData name="Dilip Datta Sai Vankayala" userId="e4791c09a227181a" providerId="LiveId" clId="{60B6E0F2-51EC-45CD-96A7-D99B41C36CA0}" dt="2025-04-18T04:59:08.135" v="3259"/>
          <ac:spMkLst>
            <pc:docMk/>
            <pc:sldMk cId="3354534381" sldId="277"/>
            <ac:spMk id="3" creationId="{19C79175-B181-6128-D61F-6837A2ADF727}"/>
          </ac:spMkLst>
        </pc:spChg>
      </pc:sldChg>
      <pc:sldChg chg="new del">
        <pc:chgData name="Dilip Datta Sai Vankayala" userId="e4791c09a227181a" providerId="LiveId" clId="{60B6E0F2-51EC-45CD-96A7-D99B41C36CA0}" dt="2025-04-17T06:08:40.067" v="2323" actId="680"/>
        <pc:sldMkLst>
          <pc:docMk/>
          <pc:sldMk cId="4412748" sldId="278"/>
        </pc:sldMkLst>
      </pc:sldChg>
      <pc:sldChg chg="addSp delSp modSp new mod">
        <pc:chgData name="Dilip Datta Sai Vankayala" userId="e4791c09a227181a" providerId="LiveId" clId="{60B6E0F2-51EC-45CD-96A7-D99B41C36CA0}" dt="2025-04-18T04:59:08.135" v="3259"/>
        <pc:sldMkLst>
          <pc:docMk/>
          <pc:sldMk cId="3354194552" sldId="278"/>
        </pc:sldMkLst>
        <pc:spChg chg="mod">
          <ac:chgData name="Dilip Datta Sai Vankayala" userId="e4791c09a227181a" providerId="LiveId" clId="{60B6E0F2-51EC-45CD-96A7-D99B41C36CA0}" dt="2025-04-18T04:37:37.138" v="2690" actId="20577"/>
          <ac:spMkLst>
            <pc:docMk/>
            <pc:sldMk cId="3354194552" sldId="278"/>
            <ac:spMk id="2" creationId="{273008F4-0926-8E9F-2C67-198665EA6D6A}"/>
          </ac:spMkLst>
        </pc:spChg>
        <pc:spChg chg="add mod">
          <ac:chgData name="Dilip Datta Sai Vankayala" userId="e4791c09a227181a" providerId="LiveId" clId="{60B6E0F2-51EC-45CD-96A7-D99B41C36CA0}" dt="2025-04-18T04:59:08.135" v="3259"/>
          <ac:spMkLst>
            <pc:docMk/>
            <pc:sldMk cId="3354194552" sldId="278"/>
            <ac:spMk id="4" creationId="{24D4FEE6-5F7F-26B1-FD94-09ABCA62968D}"/>
          </ac:spMkLst>
        </pc:spChg>
        <pc:picChg chg="add del mod">
          <ac:chgData name="Dilip Datta Sai Vankayala" userId="e4791c09a227181a" providerId="LiveId" clId="{60B6E0F2-51EC-45CD-96A7-D99B41C36CA0}" dt="2025-04-18T04:34:02.602" v="2562" actId="478"/>
          <ac:picMkLst>
            <pc:docMk/>
            <pc:sldMk cId="3354194552" sldId="278"/>
            <ac:picMk id="5" creationId="{FF5A16A9-4F8F-2175-AAA3-7DDEAEADC130}"/>
          </ac:picMkLst>
        </pc:picChg>
        <pc:picChg chg="add mod">
          <ac:chgData name="Dilip Datta Sai Vankayala" userId="e4791c09a227181a" providerId="LiveId" clId="{60B6E0F2-51EC-45CD-96A7-D99B41C36CA0}" dt="2025-04-18T04:35:46.410" v="2625" actId="1076"/>
          <ac:picMkLst>
            <pc:docMk/>
            <pc:sldMk cId="3354194552" sldId="278"/>
            <ac:picMk id="7" creationId="{4CBEED7A-1A38-B454-B144-C9A9BF8521E1}"/>
          </ac:picMkLst>
        </pc:picChg>
      </pc:sldChg>
      <pc:sldChg chg="new add del">
        <pc:chgData name="Dilip Datta Sai Vankayala" userId="e4791c09a227181a" providerId="LiveId" clId="{60B6E0F2-51EC-45CD-96A7-D99B41C36CA0}" dt="2025-04-18T04:38:28.672" v="2692" actId="47"/>
        <pc:sldMkLst>
          <pc:docMk/>
          <pc:sldMk cId="1405442875" sldId="279"/>
        </pc:sldMkLst>
      </pc:sldChg>
      <pc:sldChg chg="addSp delSp modSp new mod">
        <pc:chgData name="Dilip Datta Sai Vankayala" userId="e4791c09a227181a" providerId="LiveId" clId="{60B6E0F2-51EC-45CD-96A7-D99B41C36CA0}" dt="2025-04-18T04:43:48.906" v="2885" actId="113"/>
        <pc:sldMkLst>
          <pc:docMk/>
          <pc:sldMk cId="3666767833" sldId="279"/>
        </pc:sldMkLst>
        <pc:spChg chg="mod">
          <ac:chgData name="Dilip Datta Sai Vankayala" userId="e4791c09a227181a" providerId="LiveId" clId="{60B6E0F2-51EC-45CD-96A7-D99B41C36CA0}" dt="2025-04-18T04:43:48.906" v="2885" actId="113"/>
          <ac:spMkLst>
            <pc:docMk/>
            <pc:sldMk cId="3666767833" sldId="279"/>
            <ac:spMk id="2" creationId="{3EFF297D-35D8-4A9B-3EC3-DB4F3B617F95}"/>
          </ac:spMkLst>
        </pc:spChg>
        <pc:spChg chg="del">
          <ac:chgData name="Dilip Datta Sai Vankayala" userId="e4791c09a227181a" providerId="LiveId" clId="{60B6E0F2-51EC-45CD-96A7-D99B41C36CA0}" dt="2025-04-18T04:39:22.485" v="2694" actId="931"/>
          <ac:spMkLst>
            <pc:docMk/>
            <pc:sldMk cId="3666767833" sldId="279"/>
            <ac:spMk id="3" creationId="{BFD21D89-E4B5-EAB2-F232-1EB6A32B832E}"/>
          </ac:spMkLst>
        </pc:spChg>
        <pc:picChg chg="add mod">
          <ac:chgData name="Dilip Datta Sai Vankayala" userId="e4791c09a227181a" providerId="LiveId" clId="{60B6E0F2-51EC-45CD-96A7-D99B41C36CA0}" dt="2025-04-18T04:40:40.750" v="2772" actId="1076"/>
          <ac:picMkLst>
            <pc:docMk/>
            <pc:sldMk cId="3666767833" sldId="279"/>
            <ac:picMk id="5" creationId="{AEF2DBBF-386D-C376-1A0A-CDC6DCBB0613}"/>
          </ac:picMkLst>
        </pc:picChg>
      </pc:sldChg>
      <pc:sldChg chg="new add del">
        <pc:chgData name="Dilip Datta Sai Vankayala" userId="e4791c09a227181a" providerId="LiveId" clId="{60B6E0F2-51EC-45CD-96A7-D99B41C36CA0}" dt="2025-04-18T04:37:20.925" v="2675" actId="680"/>
        <pc:sldMkLst>
          <pc:docMk/>
          <pc:sldMk cId="3395701110" sldId="280"/>
        </pc:sldMkLst>
      </pc:sldChg>
      <pc:sldChg chg="addSp delSp modSp new mod">
        <pc:chgData name="Dilip Datta Sai Vankayala" userId="e4791c09a227181a" providerId="LiveId" clId="{60B6E0F2-51EC-45CD-96A7-D99B41C36CA0}" dt="2025-04-18T04:43:55.066" v="2886" actId="113"/>
        <pc:sldMkLst>
          <pc:docMk/>
          <pc:sldMk cId="4218831093" sldId="280"/>
        </pc:sldMkLst>
        <pc:spChg chg="mod">
          <ac:chgData name="Dilip Datta Sai Vankayala" userId="e4791c09a227181a" providerId="LiveId" clId="{60B6E0F2-51EC-45CD-96A7-D99B41C36CA0}" dt="2025-04-18T04:43:55.066" v="2886" actId="113"/>
          <ac:spMkLst>
            <pc:docMk/>
            <pc:sldMk cId="4218831093" sldId="280"/>
            <ac:spMk id="2" creationId="{3087319F-21CC-0F38-DFA3-F2AA15406F8D}"/>
          </ac:spMkLst>
        </pc:spChg>
        <pc:spChg chg="del">
          <ac:chgData name="Dilip Datta Sai Vankayala" userId="e4791c09a227181a" providerId="LiveId" clId="{60B6E0F2-51EC-45CD-96A7-D99B41C36CA0}" dt="2025-04-18T04:41:03.963" v="2774" actId="931"/>
          <ac:spMkLst>
            <pc:docMk/>
            <pc:sldMk cId="4218831093" sldId="280"/>
            <ac:spMk id="3" creationId="{C363CC33-DEB6-7AAB-4954-3297844D28A0}"/>
          </ac:spMkLst>
        </pc:spChg>
        <pc:picChg chg="add mod">
          <ac:chgData name="Dilip Datta Sai Vankayala" userId="e4791c09a227181a" providerId="LiveId" clId="{60B6E0F2-51EC-45CD-96A7-D99B41C36CA0}" dt="2025-04-18T04:41:55.011" v="2812" actId="1076"/>
          <ac:picMkLst>
            <pc:docMk/>
            <pc:sldMk cId="4218831093" sldId="280"/>
            <ac:picMk id="5" creationId="{8EE42A7B-EE01-0BBD-68B4-F2F42DCEC45E}"/>
          </ac:picMkLst>
        </pc:picChg>
      </pc:sldChg>
      <pc:sldChg chg="addSp delSp modSp new mod">
        <pc:chgData name="Dilip Datta Sai Vankayala" userId="e4791c09a227181a" providerId="LiveId" clId="{60B6E0F2-51EC-45CD-96A7-D99B41C36CA0}" dt="2025-04-18T04:44:09.648" v="2890" actId="20577"/>
        <pc:sldMkLst>
          <pc:docMk/>
          <pc:sldMk cId="3210031259" sldId="281"/>
        </pc:sldMkLst>
        <pc:spChg chg="mod">
          <ac:chgData name="Dilip Datta Sai Vankayala" userId="e4791c09a227181a" providerId="LiveId" clId="{60B6E0F2-51EC-45CD-96A7-D99B41C36CA0}" dt="2025-04-18T04:44:09.648" v="2890" actId="20577"/>
          <ac:spMkLst>
            <pc:docMk/>
            <pc:sldMk cId="3210031259" sldId="281"/>
            <ac:spMk id="2" creationId="{EA7C745D-562D-2E70-C419-19C9A9E5A17B}"/>
          </ac:spMkLst>
        </pc:spChg>
        <pc:spChg chg="del">
          <ac:chgData name="Dilip Datta Sai Vankayala" userId="e4791c09a227181a" providerId="LiveId" clId="{60B6E0F2-51EC-45CD-96A7-D99B41C36CA0}" dt="2025-04-18T04:42:09.569" v="2814" actId="931"/>
          <ac:spMkLst>
            <pc:docMk/>
            <pc:sldMk cId="3210031259" sldId="281"/>
            <ac:spMk id="3" creationId="{5A5548A5-9ACC-AC4A-7F85-01685F7251DA}"/>
          </ac:spMkLst>
        </pc:spChg>
        <pc:picChg chg="add mod">
          <ac:chgData name="Dilip Datta Sai Vankayala" userId="e4791c09a227181a" providerId="LiveId" clId="{60B6E0F2-51EC-45CD-96A7-D99B41C36CA0}" dt="2025-04-18T04:43:21.134" v="2884" actId="1076"/>
          <ac:picMkLst>
            <pc:docMk/>
            <pc:sldMk cId="3210031259" sldId="281"/>
            <ac:picMk id="5" creationId="{D73B4C58-3EFA-0B56-E9D8-1435263850B2}"/>
          </ac:picMkLst>
        </pc:picChg>
      </pc:sldChg>
      <pc:sldChg chg="addSp delSp modSp new mod">
        <pc:chgData name="Dilip Datta Sai Vankayala" userId="e4791c09a227181a" providerId="LiveId" clId="{60B6E0F2-51EC-45CD-96A7-D99B41C36CA0}" dt="2025-04-18T04:45:44.249" v="2952" actId="1076"/>
        <pc:sldMkLst>
          <pc:docMk/>
          <pc:sldMk cId="2541167667" sldId="282"/>
        </pc:sldMkLst>
        <pc:spChg chg="mod">
          <ac:chgData name="Dilip Datta Sai Vankayala" userId="e4791c09a227181a" providerId="LiveId" clId="{60B6E0F2-51EC-45CD-96A7-D99B41C36CA0}" dt="2025-04-18T04:45:44.249" v="2952" actId="1076"/>
          <ac:spMkLst>
            <pc:docMk/>
            <pc:sldMk cId="2541167667" sldId="282"/>
            <ac:spMk id="2" creationId="{5D4FF8D7-8AA4-3B31-8120-7A1C7216D893}"/>
          </ac:spMkLst>
        </pc:spChg>
        <pc:spChg chg="del">
          <ac:chgData name="Dilip Datta Sai Vankayala" userId="e4791c09a227181a" providerId="LiveId" clId="{60B6E0F2-51EC-45CD-96A7-D99B41C36CA0}" dt="2025-04-18T04:44:29.575" v="2892" actId="931"/>
          <ac:spMkLst>
            <pc:docMk/>
            <pc:sldMk cId="2541167667" sldId="282"/>
            <ac:spMk id="3" creationId="{883A037F-7EAA-3499-8759-44E53AC64709}"/>
          </ac:spMkLst>
        </pc:spChg>
        <pc:picChg chg="add mod">
          <ac:chgData name="Dilip Datta Sai Vankayala" userId="e4791c09a227181a" providerId="LiveId" clId="{60B6E0F2-51EC-45CD-96A7-D99B41C36CA0}" dt="2025-04-18T04:45:33.573" v="2950" actId="1076"/>
          <ac:picMkLst>
            <pc:docMk/>
            <pc:sldMk cId="2541167667" sldId="282"/>
            <ac:picMk id="5" creationId="{06054F7A-22E7-C142-28D6-73E6F2C57ABD}"/>
          </ac:picMkLst>
        </pc:picChg>
      </pc:sldChg>
      <pc:sldChg chg="modSp new mod">
        <pc:chgData name="Dilip Datta Sai Vankayala" userId="e4791c09a227181a" providerId="LiveId" clId="{60B6E0F2-51EC-45CD-96A7-D99B41C36CA0}" dt="2025-04-18T04:59:08.135" v="3259"/>
        <pc:sldMkLst>
          <pc:docMk/>
          <pc:sldMk cId="2979641241" sldId="283"/>
        </pc:sldMkLst>
        <pc:spChg chg="mod">
          <ac:chgData name="Dilip Datta Sai Vankayala" userId="e4791c09a227181a" providerId="LiveId" clId="{60B6E0F2-51EC-45CD-96A7-D99B41C36CA0}" dt="2025-04-18T04:59:08.135" v="3259"/>
          <ac:spMkLst>
            <pc:docMk/>
            <pc:sldMk cId="2979641241" sldId="283"/>
            <ac:spMk id="2" creationId="{693C6FBF-938C-C939-25BD-8BF783BCAA4C}"/>
          </ac:spMkLst>
        </pc:spChg>
        <pc:spChg chg="mod">
          <ac:chgData name="Dilip Datta Sai Vankayala" userId="e4791c09a227181a" providerId="LiveId" clId="{60B6E0F2-51EC-45CD-96A7-D99B41C36CA0}" dt="2025-04-18T04:59:08.135" v="3259"/>
          <ac:spMkLst>
            <pc:docMk/>
            <pc:sldMk cId="2979641241" sldId="283"/>
            <ac:spMk id="3" creationId="{B3C9653C-E05C-1489-55F8-CE9E44451F94}"/>
          </ac:spMkLst>
        </pc:spChg>
      </pc:sldChg>
      <pc:sldChg chg="modSp new mod">
        <pc:chgData name="Dilip Datta Sai Vankayala" userId="e4791c09a227181a" providerId="LiveId" clId="{60B6E0F2-51EC-45CD-96A7-D99B41C36CA0}" dt="2025-04-19T08:41:43.218" v="3447" actId="123"/>
        <pc:sldMkLst>
          <pc:docMk/>
          <pc:sldMk cId="4007675394" sldId="284"/>
        </pc:sldMkLst>
        <pc:spChg chg="mod">
          <ac:chgData name="Dilip Datta Sai Vankayala" userId="e4791c09a227181a" providerId="LiveId" clId="{60B6E0F2-51EC-45CD-96A7-D99B41C36CA0}" dt="2025-04-19T08:40:36.002" v="3407" actId="2711"/>
          <ac:spMkLst>
            <pc:docMk/>
            <pc:sldMk cId="4007675394" sldId="284"/>
            <ac:spMk id="2" creationId="{1870EF48-8868-D086-2766-702DC7F46059}"/>
          </ac:spMkLst>
        </pc:spChg>
        <pc:spChg chg="mod">
          <ac:chgData name="Dilip Datta Sai Vankayala" userId="e4791c09a227181a" providerId="LiveId" clId="{60B6E0F2-51EC-45CD-96A7-D99B41C36CA0}" dt="2025-04-19T08:41:43.218" v="3447" actId="123"/>
          <ac:spMkLst>
            <pc:docMk/>
            <pc:sldMk cId="4007675394" sldId="284"/>
            <ac:spMk id="3" creationId="{011A30F4-8BFF-D98A-004A-CC82C6A9F87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9122A3-6F98-4943-A27B-F89EFEEBAFBC}" type="datetimeFigureOut">
              <a:rPr lang="en-IN" smtClean="0"/>
              <a:t>19-04-2025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DB3C31-D589-4238-8ED4-CFE6C5419A00}" type="slidenum">
              <a:rPr lang="en-IN" smtClean="0"/>
              <a:t>‹#›</a:t>
            </a:fld>
            <a:endParaRPr lang="en-IN"/>
          </a:p>
        </p:txBody>
      </p:sp>
    </p:spTree>
    <p:extLst>
      <p:ext uri="{BB962C8B-B14F-4D97-AF65-F5344CB8AC3E}">
        <p14:creationId xmlns:p14="http://schemas.microsoft.com/office/powerpoint/2010/main" val="26268101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5DB3C31-D589-4238-8ED4-CFE6C5419A00}" type="slidenum">
              <a:rPr lang="en-IN" smtClean="0"/>
              <a:t>9</a:t>
            </a:fld>
            <a:endParaRPr lang="en-IN"/>
          </a:p>
        </p:txBody>
      </p:sp>
    </p:spTree>
    <p:extLst>
      <p:ext uri="{BB962C8B-B14F-4D97-AF65-F5344CB8AC3E}">
        <p14:creationId xmlns:p14="http://schemas.microsoft.com/office/powerpoint/2010/main" val="4268463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D1A76-43B2-D34E-7619-5850141D09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55071BC-5966-FD1D-0686-1537031B04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12CF7AF-707C-558C-96CF-99394F542799}"/>
              </a:ext>
            </a:extLst>
          </p:cNvPr>
          <p:cNvSpPr>
            <a:spLocks noGrp="1"/>
          </p:cNvSpPr>
          <p:nvPr>
            <p:ph type="dt" sz="half" idx="10"/>
          </p:nvPr>
        </p:nvSpPr>
        <p:spPr/>
        <p:txBody>
          <a:bodyPr/>
          <a:lstStyle/>
          <a:p>
            <a:fld id="{1B948194-AFD4-4CC1-9A5F-17F370FF7CA4}" type="datetimeFigureOut">
              <a:rPr lang="en-IN" smtClean="0"/>
              <a:t>19-04-2025</a:t>
            </a:fld>
            <a:endParaRPr lang="en-IN"/>
          </a:p>
        </p:txBody>
      </p:sp>
      <p:sp>
        <p:nvSpPr>
          <p:cNvPr id="5" name="Footer Placeholder 4">
            <a:extLst>
              <a:ext uri="{FF2B5EF4-FFF2-40B4-BE49-F238E27FC236}">
                <a16:creationId xmlns:a16="http://schemas.microsoft.com/office/drawing/2014/main" id="{D5CFBCE4-0648-6F8F-87F0-4102ECC3AA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6C0F18-F674-CBE7-A274-955409BD4209}"/>
              </a:ext>
            </a:extLst>
          </p:cNvPr>
          <p:cNvSpPr>
            <a:spLocks noGrp="1"/>
          </p:cNvSpPr>
          <p:nvPr>
            <p:ph type="sldNum" sz="quarter" idx="12"/>
          </p:nvPr>
        </p:nvSpPr>
        <p:spPr/>
        <p:txBody>
          <a:bodyPr/>
          <a:lstStyle/>
          <a:p>
            <a:fld id="{7AD0F525-0DBA-4FCB-BA16-43CBDCCBDBE0}" type="slidenum">
              <a:rPr lang="en-IN" smtClean="0"/>
              <a:t>‹#›</a:t>
            </a:fld>
            <a:endParaRPr lang="en-IN"/>
          </a:p>
        </p:txBody>
      </p:sp>
    </p:spTree>
    <p:extLst>
      <p:ext uri="{BB962C8B-B14F-4D97-AF65-F5344CB8AC3E}">
        <p14:creationId xmlns:p14="http://schemas.microsoft.com/office/powerpoint/2010/main" val="655257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54892-5EF4-8F11-F65F-89F3EF0080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B69B8A-9933-22B6-D39A-98D07E6535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7A9CF3-CB76-68C6-8339-FCDBE138C3EF}"/>
              </a:ext>
            </a:extLst>
          </p:cNvPr>
          <p:cNvSpPr>
            <a:spLocks noGrp="1"/>
          </p:cNvSpPr>
          <p:nvPr>
            <p:ph type="dt" sz="half" idx="10"/>
          </p:nvPr>
        </p:nvSpPr>
        <p:spPr/>
        <p:txBody>
          <a:bodyPr/>
          <a:lstStyle/>
          <a:p>
            <a:fld id="{1B948194-AFD4-4CC1-9A5F-17F370FF7CA4}" type="datetimeFigureOut">
              <a:rPr lang="en-IN" smtClean="0"/>
              <a:t>19-04-2025</a:t>
            </a:fld>
            <a:endParaRPr lang="en-IN"/>
          </a:p>
        </p:txBody>
      </p:sp>
      <p:sp>
        <p:nvSpPr>
          <p:cNvPr id="5" name="Footer Placeholder 4">
            <a:extLst>
              <a:ext uri="{FF2B5EF4-FFF2-40B4-BE49-F238E27FC236}">
                <a16:creationId xmlns:a16="http://schemas.microsoft.com/office/drawing/2014/main" id="{6F942C60-5764-67D2-645D-17B66E011F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01B479-A4D2-5B9B-293B-E4A386A78FB8}"/>
              </a:ext>
            </a:extLst>
          </p:cNvPr>
          <p:cNvSpPr>
            <a:spLocks noGrp="1"/>
          </p:cNvSpPr>
          <p:nvPr>
            <p:ph type="sldNum" sz="quarter" idx="12"/>
          </p:nvPr>
        </p:nvSpPr>
        <p:spPr/>
        <p:txBody>
          <a:bodyPr/>
          <a:lstStyle/>
          <a:p>
            <a:fld id="{7AD0F525-0DBA-4FCB-BA16-43CBDCCBDBE0}" type="slidenum">
              <a:rPr lang="en-IN" smtClean="0"/>
              <a:t>‹#›</a:t>
            </a:fld>
            <a:endParaRPr lang="en-IN"/>
          </a:p>
        </p:txBody>
      </p:sp>
    </p:spTree>
    <p:extLst>
      <p:ext uri="{BB962C8B-B14F-4D97-AF65-F5344CB8AC3E}">
        <p14:creationId xmlns:p14="http://schemas.microsoft.com/office/powerpoint/2010/main" val="4025807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C3A793-E7BD-BA01-2DBA-A2E598AAA44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4DD2F63-6B62-7DFC-9CDE-43352DD2EA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DBAE1B-E717-E8A1-CC5C-B6017565E3EE}"/>
              </a:ext>
            </a:extLst>
          </p:cNvPr>
          <p:cNvSpPr>
            <a:spLocks noGrp="1"/>
          </p:cNvSpPr>
          <p:nvPr>
            <p:ph type="dt" sz="half" idx="10"/>
          </p:nvPr>
        </p:nvSpPr>
        <p:spPr/>
        <p:txBody>
          <a:bodyPr/>
          <a:lstStyle/>
          <a:p>
            <a:fld id="{1B948194-AFD4-4CC1-9A5F-17F370FF7CA4}" type="datetimeFigureOut">
              <a:rPr lang="en-IN" smtClean="0"/>
              <a:t>19-04-2025</a:t>
            </a:fld>
            <a:endParaRPr lang="en-IN"/>
          </a:p>
        </p:txBody>
      </p:sp>
      <p:sp>
        <p:nvSpPr>
          <p:cNvPr id="5" name="Footer Placeholder 4">
            <a:extLst>
              <a:ext uri="{FF2B5EF4-FFF2-40B4-BE49-F238E27FC236}">
                <a16:creationId xmlns:a16="http://schemas.microsoft.com/office/drawing/2014/main" id="{097133EE-9B39-B2A5-A1A4-D1F9FFF241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49D0DA-E0B7-588B-6F8D-1B390F6D728A}"/>
              </a:ext>
            </a:extLst>
          </p:cNvPr>
          <p:cNvSpPr>
            <a:spLocks noGrp="1"/>
          </p:cNvSpPr>
          <p:nvPr>
            <p:ph type="sldNum" sz="quarter" idx="12"/>
          </p:nvPr>
        </p:nvSpPr>
        <p:spPr/>
        <p:txBody>
          <a:bodyPr/>
          <a:lstStyle/>
          <a:p>
            <a:fld id="{7AD0F525-0DBA-4FCB-BA16-43CBDCCBDBE0}" type="slidenum">
              <a:rPr lang="en-IN" smtClean="0"/>
              <a:t>‹#›</a:t>
            </a:fld>
            <a:endParaRPr lang="en-IN"/>
          </a:p>
        </p:txBody>
      </p:sp>
    </p:spTree>
    <p:extLst>
      <p:ext uri="{BB962C8B-B14F-4D97-AF65-F5344CB8AC3E}">
        <p14:creationId xmlns:p14="http://schemas.microsoft.com/office/powerpoint/2010/main" val="3963485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DFBBC-81BF-541D-7E3A-F40A7C4872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8BB585-D834-B61F-A104-79C4AF0768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1F2BF7-C119-D567-FE23-84AA01A4C580}"/>
              </a:ext>
            </a:extLst>
          </p:cNvPr>
          <p:cNvSpPr>
            <a:spLocks noGrp="1"/>
          </p:cNvSpPr>
          <p:nvPr>
            <p:ph type="dt" sz="half" idx="10"/>
          </p:nvPr>
        </p:nvSpPr>
        <p:spPr/>
        <p:txBody>
          <a:bodyPr/>
          <a:lstStyle/>
          <a:p>
            <a:fld id="{1B948194-AFD4-4CC1-9A5F-17F370FF7CA4}" type="datetimeFigureOut">
              <a:rPr lang="en-IN" smtClean="0"/>
              <a:t>19-04-2025</a:t>
            </a:fld>
            <a:endParaRPr lang="en-IN"/>
          </a:p>
        </p:txBody>
      </p:sp>
      <p:sp>
        <p:nvSpPr>
          <p:cNvPr id="5" name="Footer Placeholder 4">
            <a:extLst>
              <a:ext uri="{FF2B5EF4-FFF2-40B4-BE49-F238E27FC236}">
                <a16:creationId xmlns:a16="http://schemas.microsoft.com/office/drawing/2014/main" id="{A4AA6C74-0BB5-1090-BBDB-141989CF91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FA774A-E115-4ADB-E300-6F1743F86943}"/>
              </a:ext>
            </a:extLst>
          </p:cNvPr>
          <p:cNvSpPr>
            <a:spLocks noGrp="1"/>
          </p:cNvSpPr>
          <p:nvPr>
            <p:ph type="sldNum" sz="quarter" idx="12"/>
          </p:nvPr>
        </p:nvSpPr>
        <p:spPr/>
        <p:txBody>
          <a:bodyPr/>
          <a:lstStyle/>
          <a:p>
            <a:fld id="{7AD0F525-0DBA-4FCB-BA16-43CBDCCBDBE0}" type="slidenum">
              <a:rPr lang="en-IN" smtClean="0"/>
              <a:t>‹#›</a:t>
            </a:fld>
            <a:endParaRPr lang="en-IN"/>
          </a:p>
        </p:txBody>
      </p:sp>
    </p:spTree>
    <p:extLst>
      <p:ext uri="{BB962C8B-B14F-4D97-AF65-F5344CB8AC3E}">
        <p14:creationId xmlns:p14="http://schemas.microsoft.com/office/powerpoint/2010/main" val="3680782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0117-51A0-46BE-E393-C75D3FC5F8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0F1E4B-9B4E-BBC6-566C-027C4193C8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33D00D5-D2E1-1D3E-C166-A988A6016B37}"/>
              </a:ext>
            </a:extLst>
          </p:cNvPr>
          <p:cNvSpPr>
            <a:spLocks noGrp="1"/>
          </p:cNvSpPr>
          <p:nvPr>
            <p:ph type="dt" sz="half" idx="10"/>
          </p:nvPr>
        </p:nvSpPr>
        <p:spPr/>
        <p:txBody>
          <a:bodyPr/>
          <a:lstStyle/>
          <a:p>
            <a:fld id="{1B948194-AFD4-4CC1-9A5F-17F370FF7CA4}" type="datetimeFigureOut">
              <a:rPr lang="en-IN" smtClean="0"/>
              <a:t>19-04-2025</a:t>
            </a:fld>
            <a:endParaRPr lang="en-IN"/>
          </a:p>
        </p:txBody>
      </p:sp>
      <p:sp>
        <p:nvSpPr>
          <p:cNvPr id="5" name="Footer Placeholder 4">
            <a:extLst>
              <a:ext uri="{FF2B5EF4-FFF2-40B4-BE49-F238E27FC236}">
                <a16:creationId xmlns:a16="http://schemas.microsoft.com/office/drawing/2014/main" id="{FD41CC7B-1119-3755-B719-6CE10487CD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1953E5-E2BC-5DE7-57A3-A5D902D4087A}"/>
              </a:ext>
            </a:extLst>
          </p:cNvPr>
          <p:cNvSpPr>
            <a:spLocks noGrp="1"/>
          </p:cNvSpPr>
          <p:nvPr>
            <p:ph type="sldNum" sz="quarter" idx="12"/>
          </p:nvPr>
        </p:nvSpPr>
        <p:spPr/>
        <p:txBody>
          <a:bodyPr/>
          <a:lstStyle/>
          <a:p>
            <a:fld id="{7AD0F525-0DBA-4FCB-BA16-43CBDCCBDBE0}" type="slidenum">
              <a:rPr lang="en-IN" smtClean="0"/>
              <a:t>‹#›</a:t>
            </a:fld>
            <a:endParaRPr lang="en-IN"/>
          </a:p>
        </p:txBody>
      </p:sp>
    </p:spTree>
    <p:extLst>
      <p:ext uri="{BB962C8B-B14F-4D97-AF65-F5344CB8AC3E}">
        <p14:creationId xmlns:p14="http://schemas.microsoft.com/office/powerpoint/2010/main" val="2972865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5C209-2605-A456-2A4F-397976DB1B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EBF506-A4F6-478D-A3FC-8200E5AAFA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F125F41-4999-40B3-C47F-4253E61BB2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244964-2577-5CDA-A411-EE1EE1DC1014}"/>
              </a:ext>
            </a:extLst>
          </p:cNvPr>
          <p:cNvSpPr>
            <a:spLocks noGrp="1"/>
          </p:cNvSpPr>
          <p:nvPr>
            <p:ph type="dt" sz="half" idx="10"/>
          </p:nvPr>
        </p:nvSpPr>
        <p:spPr/>
        <p:txBody>
          <a:bodyPr/>
          <a:lstStyle/>
          <a:p>
            <a:fld id="{1B948194-AFD4-4CC1-9A5F-17F370FF7CA4}" type="datetimeFigureOut">
              <a:rPr lang="en-IN" smtClean="0"/>
              <a:t>19-04-2025</a:t>
            </a:fld>
            <a:endParaRPr lang="en-IN"/>
          </a:p>
        </p:txBody>
      </p:sp>
      <p:sp>
        <p:nvSpPr>
          <p:cNvPr id="6" name="Footer Placeholder 5">
            <a:extLst>
              <a:ext uri="{FF2B5EF4-FFF2-40B4-BE49-F238E27FC236}">
                <a16:creationId xmlns:a16="http://schemas.microsoft.com/office/drawing/2014/main" id="{549B678B-7E40-B890-6BF2-098E6F5D22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17FA1A-10A9-2814-DB9A-B9057032B22D}"/>
              </a:ext>
            </a:extLst>
          </p:cNvPr>
          <p:cNvSpPr>
            <a:spLocks noGrp="1"/>
          </p:cNvSpPr>
          <p:nvPr>
            <p:ph type="sldNum" sz="quarter" idx="12"/>
          </p:nvPr>
        </p:nvSpPr>
        <p:spPr/>
        <p:txBody>
          <a:bodyPr/>
          <a:lstStyle/>
          <a:p>
            <a:fld id="{7AD0F525-0DBA-4FCB-BA16-43CBDCCBDBE0}" type="slidenum">
              <a:rPr lang="en-IN" smtClean="0"/>
              <a:t>‹#›</a:t>
            </a:fld>
            <a:endParaRPr lang="en-IN"/>
          </a:p>
        </p:txBody>
      </p:sp>
    </p:spTree>
    <p:extLst>
      <p:ext uri="{BB962C8B-B14F-4D97-AF65-F5344CB8AC3E}">
        <p14:creationId xmlns:p14="http://schemas.microsoft.com/office/powerpoint/2010/main" val="7240950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FF04E-3BE3-152C-AA5B-A75DD2B8427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F046C45-940A-74A7-3DF3-E00A6C4E4A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34D89F-B01B-E236-2494-04511F59BC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B15B79B-FF91-9024-ECC1-5D64894814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5517E8-BD3B-7036-4D8A-96AE836FE3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3EDEF93-FCA0-09E0-202D-0F66C8E00D07}"/>
              </a:ext>
            </a:extLst>
          </p:cNvPr>
          <p:cNvSpPr>
            <a:spLocks noGrp="1"/>
          </p:cNvSpPr>
          <p:nvPr>
            <p:ph type="dt" sz="half" idx="10"/>
          </p:nvPr>
        </p:nvSpPr>
        <p:spPr/>
        <p:txBody>
          <a:bodyPr/>
          <a:lstStyle/>
          <a:p>
            <a:fld id="{1B948194-AFD4-4CC1-9A5F-17F370FF7CA4}" type="datetimeFigureOut">
              <a:rPr lang="en-IN" smtClean="0"/>
              <a:t>19-04-2025</a:t>
            </a:fld>
            <a:endParaRPr lang="en-IN"/>
          </a:p>
        </p:txBody>
      </p:sp>
      <p:sp>
        <p:nvSpPr>
          <p:cNvPr id="8" name="Footer Placeholder 7">
            <a:extLst>
              <a:ext uri="{FF2B5EF4-FFF2-40B4-BE49-F238E27FC236}">
                <a16:creationId xmlns:a16="http://schemas.microsoft.com/office/drawing/2014/main" id="{5E21482C-1A85-FC9D-0D19-29AE482DDE2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1CE9755-3770-B738-2A5E-05C02DC4AE9B}"/>
              </a:ext>
            </a:extLst>
          </p:cNvPr>
          <p:cNvSpPr>
            <a:spLocks noGrp="1"/>
          </p:cNvSpPr>
          <p:nvPr>
            <p:ph type="sldNum" sz="quarter" idx="12"/>
          </p:nvPr>
        </p:nvSpPr>
        <p:spPr/>
        <p:txBody>
          <a:bodyPr/>
          <a:lstStyle/>
          <a:p>
            <a:fld id="{7AD0F525-0DBA-4FCB-BA16-43CBDCCBDBE0}" type="slidenum">
              <a:rPr lang="en-IN" smtClean="0"/>
              <a:t>‹#›</a:t>
            </a:fld>
            <a:endParaRPr lang="en-IN"/>
          </a:p>
        </p:txBody>
      </p:sp>
    </p:spTree>
    <p:extLst>
      <p:ext uri="{BB962C8B-B14F-4D97-AF65-F5344CB8AC3E}">
        <p14:creationId xmlns:p14="http://schemas.microsoft.com/office/powerpoint/2010/main" val="15925389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52C32-D38B-73E8-34B7-5C2340C656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0321079-5D79-1AF7-73A1-6BA02A768D0E}"/>
              </a:ext>
            </a:extLst>
          </p:cNvPr>
          <p:cNvSpPr>
            <a:spLocks noGrp="1"/>
          </p:cNvSpPr>
          <p:nvPr>
            <p:ph type="dt" sz="half" idx="10"/>
          </p:nvPr>
        </p:nvSpPr>
        <p:spPr/>
        <p:txBody>
          <a:bodyPr/>
          <a:lstStyle/>
          <a:p>
            <a:fld id="{1B948194-AFD4-4CC1-9A5F-17F370FF7CA4}" type="datetimeFigureOut">
              <a:rPr lang="en-IN" smtClean="0"/>
              <a:t>19-04-2025</a:t>
            </a:fld>
            <a:endParaRPr lang="en-IN"/>
          </a:p>
        </p:txBody>
      </p:sp>
      <p:sp>
        <p:nvSpPr>
          <p:cNvPr id="4" name="Footer Placeholder 3">
            <a:extLst>
              <a:ext uri="{FF2B5EF4-FFF2-40B4-BE49-F238E27FC236}">
                <a16:creationId xmlns:a16="http://schemas.microsoft.com/office/drawing/2014/main" id="{B5589D57-4600-8E20-3A6C-CD5E8AFC88B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A660D89-BF25-121D-05C4-0D792F4C6DEA}"/>
              </a:ext>
            </a:extLst>
          </p:cNvPr>
          <p:cNvSpPr>
            <a:spLocks noGrp="1"/>
          </p:cNvSpPr>
          <p:nvPr>
            <p:ph type="sldNum" sz="quarter" idx="12"/>
          </p:nvPr>
        </p:nvSpPr>
        <p:spPr/>
        <p:txBody>
          <a:bodyPr/>
          <a:lstStyle/>
          <a:p>
            <a:fld id="{7AD0F525-0DBA-4FCB-BA16-43CBDCCBDBE0}" type="slidenum">
              <a:rPr lang="en-IN" smtClean="0"/>
              <a:t>‹#›</a:t>
            </a:fld>
            <a:endParaRPr lang="en-IN"/>
          </a:p>
        </p:txBody>
      </p:sp>
    </p:spTree>
    <p:extLst>
      <p:ext uri="{BB962C8B-B14F-4D97-AF65-F5344CB8AC3E}">
        <p14:creationId xmlns:p14="http://schemas.microsoft.com/office/powerpoint/2010/main" val="3443813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2AE179-1E96-A62C-9029-952515CF119C}"/>
              </a:ext>
            </a:extLst>
          </p:cNvPr>
          <p:cNvSpPr>
            <a:spLocks noGrp="1"/>
          </p:cNvSpPr>
          <p:nvPr>
            <p:ph type="dt" sz="half" idx="10"/>
          </p:nvPr>
        </p:nvSpPr>
        <p:spPr/>
        <p:txBody>
          <a:bodyPr/>
          <a:lstStyle/>
          <a:p>
            <a:fld id="{1B948194-AFD4-4CC1-9A5F-17F370FF7CA4}" type="datetimeFigureOut">
              <a:rPr lang="en-IN" smtClean="0"/>
              <a:t>19-04-2025</a:t>
            </a:fld>
            <a:endParaRPr lang="en-IN"/>
          </a:p>
        </p:txBody>
      </p:sp>
      <p:sp>
        <p:nvSpPr>
          <p:cNvPr id="3" name="Footer Placeholder 2">
            <a:extLst>
              <a:ext uri="{FF2B5EF4-FFF2-40B4-BE49-F238E27FC236}">
                <a16:creationId xmlns:a16="http://schemas.microsoft.com/office/drawing/2014/main" id="{11DFE592-C643-46B2-8E9E-D2263A16C6F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E0AE2E3-F7BB-FFE5-2E8A-99E67D3D3E4C}"/>
              </a:ext>
            </a:extLst>
          </p:cNvPr>
          <p:cNvSpPr>
            <a:spLocks noGrp="1"/>
          </p:cNvSpPr>
          <p:nvPr>
            <p:ph type="sldNum" sz="quarter" idx="12"/>
          </p:nvPr>
        </p:nvSpPr>
        <p:spPr/>
        <p:txBody>
          <a:bodyPr/>
          <a:lstStyle/>
          <a:p>
            <a:fld id="{7AD0F525-0DBA-4FCB-BA16-43CBDCCBDBE0}" type="slidenum">
              <a:rPr lang="en-IN" smtClean="0"/>
              <a:t>‹#›</a:t>
            </a:fld>
            <a:endParaRPr lang="en-IN"/>
          </a:p>
        </p:txBody>
      </p:sp>
    </p:spTree>
    <p:extLst>
      <p:ext uri="{BB962C8B-B14F-4D97-AF65-F5344CB8AC3E}">
        <p14:creationId xmlns:p14="http://schemas.microsoft.com/office/powerpoint/2010/main" val="3323638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BA64B-AED0-D4AE-237A-4355F08F20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866145E-09CA-BAE0-E843-296F36AB86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7F94170-9060-6BC8-814F-FB3CAE2853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FAE846-0044-8B0C-406B-C294240BA393}"/>
              </a:ext>
            </a:extLst>
          </p:cNvPr>
          <p:cNvSpPr>
            <a:spLocks noGrp="1"/>
          </p:cNvSpPr>
          <p:nvPr>
            <p:ph type="dt" sz="half" idx="10"/>
          </p:nvPr>
        </p:nvSpPr>
        <p:spPr/>
        <p:txBody>
          <a:bodyPr/>
          <a:lstStyle/>
          <a:p>
            <a:fld id="{1B948194-AFD4-4CC1-9A5F-17F370FF7CA4}" type="datetimeFigureOut">
              <a:rPr lang="en-IN" smtClean="0"/>
              <a:t>19-04-2025</a:t>
            </a:fld>
            <a:endParaRPr lang="en-IN"/>
          </a:p>
        </p:txBody>
      </p:sp>
      <p:sp>
        <p:nvSpPr>
          <p:cNvPr id="6" name="Footer Placeholder 5">
            <a:extLst>
              <a:ext uri="{FF2B5EF4-FFF2-40B4-BE49-F238E27FC236}">
                <a16:creationId xmlns:a16="http://schemas.microsoft.com/office/drawing/2014/main" id="{8896125B-99E2-7BC5-D9E0-8DFD5A225C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A23C8BC-AFE5-F348-0E59-DD8E593F020D}"/>
              </a:ext>
            </a:extLst>
          </p:cNvPr>
          <p:cNvSpPr>
            <a:spLocks noGrp="1"/>
          </p:cNvSpPr>
          <p:nvPr>
            <p:ph type="sldNum" sz="quarter" idx="12"/>
          </p:nvPr>
        </p:nvSpPr>
        <p:spPr/>
        <p:txBody>
          <a:bodyPr/>
          <a:lstStyle/>
          <a:p>
            <a:fld id="{7AD0F525-0DBA-4FCB-BA16-43CBDCCBDBE0}" type="slidenum">
              <a:rPr lang="en-IN" smtClean="0"/>
              <a:t>‹#›</a:t>
            </a:fld>
            <a:endParaRPr lang="en-IN"/>
          </a:p>
        </p:txBody>
      </p:sp>
    </p:spTree>
    <p:extLst>
      <p:ext uri="{BB962C8B-B14F-4D97-AF65-F5344CB8AC3E}">
        <p14:creationId xmlns:p14="http://schemas.microsoft.com/office/powerpoint/2010/main" val="1414077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02C2B-2B13-2FF9-E820-AA6F788C9E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065DCEF-8609-2346-8BD9-804C4382B5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91400B5-F44D-C803-974F-E75BB96D69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32556F-F043-6BD0-C1B1-383FB572FBE3}"/>
              </a:ext>
            </a:extLst>
          </p:cNvPr>
          <p:cNvSpPr>
            <a:spLocks noGrp="1"/>
          </p:cNvSpPr>
          <p:nvPr>
            <p:ph type="dt" sz="half" idx="10"/>
          </p:nvPr>
        </p:nvSpPr>
        <p:spPr/>
        <p:txBody>
          <a:bodyPr/>
          <a:lstStyle/>
          <a:p>
            <a:fld id="{1B948194-AFD4-4CC1-9A5F-17F370FF7CA4}" type="datetimeFigureOut">
              <a:rPr lang="en-IN" smtClean="0"/>
              <a:t>19-04-2025</a:t>
            </a:fld>
            <a:endParaRPr lang="en-IN"/>
          </a:p>
        </p:txBody>
      </p:sp>
      <p:sp>
        <p:nvSpPr>
          <p:cNvPr id="6" name="Footer Placeholder 5">
            <a:extLst>
              <a:ext uri="{FF2B5EF4-FFF2-40B4-BE49-F238E27FC236}">
                <a16:creationId xmlns:a16="http://schemas.microsoft.com/office/drawing/2014/main" id="{ED6D5CD9-A21C-99DC-81CF-DE414F61BF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6F211B-2B3A-F871-470D-A5DF5F6FA62F}"/>
              </a:ext>
            </a:extLst>
          </p:cNvPr>
          <p:cNvSpPr>
            <a:spLocks noGrp="1"/>
          </p:cNvSpPr>
          <p:nvPr>
            <p:ph type="sldNum" sz="quarter" idx="12"/>
          </p:nvPr>
        </p:nvSpPr>
        <p:spPr/>
        <p:txBody>
          <a:bodyPr/>
          <a:lstStyle/>
          <a:p>
            <a:fld id="{7AD0F525-0DBA-4FCB-BA16-43CBDCCBDBE0}" type="slidenum">
              <a:rPr lang="en-IN" smtClean="0"/>
              <a:t>‹#›</a:t>
            </a:fld>
            <a:endParaRPr lang="en-IN"/>
          </a:p>
        </p:txBody>
      </p:sp>
    </p:spTree>
    <p:extLst>
      <p:ext uri="{BB962C8B-B14F-4D97-AF65-F5344CB8AC3E}">
        <p14:creationId xmlns:p14="http://schemas.microsoft.com/office/powerpoint/2010/main" val="3858976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AFEC8E-3A9D-17F1-E6A5-B4BC4D7175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9BFA0DB-2069-797C-D965-04E8BA6963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F7E0CC-D4FA-AC88-2012-9B940829AE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948194-AFD4-4CC1-9A5F-17F370FF7CA4}" type="datetimeFigureOut">
              <a:rPr lang="en-IN" smtClean="0"/>
              <a:t>19-04-2025</a:t>
            </a:fld>
            <a:endParaRPr lang="en-IN"/>
          </a:p>
        </p:txBody>
      </p:sp>
      <p:sp>
        <p:nvSpPr>
          <p:cNvPr id="5" name="Footer Placeholder 4">
            <a:extLst>
              <a:ext uri="{FF2B5EF4-FFF2-40B4-BE49-F238E27FC236}">
                <a16:creationId xmlns:a16="http://schemas.microsoft.com/office/drawing/2014/main" id="{9A1FDDD7-13C9-0A2B-AC40-C72B0366CA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0E516E2-BE88-17A2-C689-A1EDF82C03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D0F525-0DBA-4FCB-BA16-43CBDCCBDBE0}" type="slidenum">
              <a:rPr lang="en-IN" smtClean="0"/>
              <a:t>‹#›</a:t>
            </a:fld>
            <a:endParaRPr lang="en-IN"/>
          </a:p>
        </p:txBody>
      </p:sp>
    </p:spTree>
    <p:extLst>
      <p:ext uri="{BB962C8B-B14F-4D97-AF65-F5344CB8AC3E}">
        <p14:creationId xmlns:p14="http://schemas.microsoft.com/office/powerpoint/2010/main" val="2969658540"/>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BD595-AF72-FE09-0A08-48923F824288}"/>
              </a:ext>
            </a:extLst>
          </p:cNvPr>
          <p:cNvSpPr>
            <a:spLocks noGrp="1"/>
          </p:cNvSpPr>
          <p:nvPr>
            <p:ph type="ctrTitle"/>
          </p:nvPr>
        </p:nvSpPr>
        <p:spPr>
          <a:xfrm>
            <a:off x="685801" y="2390503"/>
            <a:ext cx="11005457" cy="604311"/>
          </a:xfrm>
        </p:spPr>
        <p:txBody>
          <a:bodyPr>
            <a:normAutofit/>
          </a:bodyPr>
          <a:lstStyle/>
          <a:p>
            <a:r>
              <a:rPr lang="en-US" sz="2800" b="1" dirty="0">
                <a:latin typeface="Times New Roman" panose="02020603050405020304" pitchFamily="18" charset="0"/>
                <a:cs typeface="Times New Roman" panose="02020603050405020304" pitchFamily="18" charset="0"/>
              </a:rPr>
              <a:t>Advanced Bitcoin Market Price Forecasting Using  ML Techniques</a:t>
            </a:r>
            <a:endParaRPr lang="en-IN" sz="28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B8B29C9-9E08-419C-ABA3-8B04D4D85C50}"/>
              </a:ext>
            </a:extLst>
          </p:cNvPr>
          <p:cNvSpPr>
            <a:spLocks noGrp="1"/>
          </p:cNvSpPr>
          <p:nvPr>
            <p:ph type="subTitle" idx="1"/>
          </p:nvPr>
        </p:nvSpPr>
        <p:spPr>
          <a:xfrm>
            <a:off x="685801" y="3962966"/>
            <a:ext cx="4984970" cy="2499895"/>
          </a:xfrm>
        </p:spPr>
        <p:txBody>
          <a:bodyPr>
            <a:normAutofit/>
          </a:bodyPr>
          <a:lstStyle/>
          <a:p>
            <a:pPr algn="just"/>
            <a:r>
              <a:rPr lang="en-IN" b="1" dirty="0">
                <a:latin typeface="Times New Roman" panose="02020603050405020304" pitchFamily="18" charset="0"/>
                <a:cs typeface="Times New Roman" panose="02020603050405020304" pitchFamily="18" charset="0"/>
              </a:rPr>
              <a:t>Presented by:                                                                               </a:t>
            </a:r>
          </a:p>
          <a:p>
            <a:pPr algn="just"/>
            <a:r>
              <a:rPr lang="en-IN" dirty="0" err="1">
                <a:latin typeface="Times New Roman" panose="02020603050405020304" pitchFamily="18" charset="0"/>
                <a:cs typeface="Times New Roman" panose="02020603050405020304" pitchFamily="18" charset="0"/>
              </a:rPr>
              <a:t>S.Tejaswi</a:t>
            </a:r>
            <a:r>
              <a:rPr lang="en-IN" dirty="0">
                <a:latin typeface="Times New Roman" panose="02020603050405020304" pitchFamily="18" charset="0"/>
                <a:cs typeface="Times New Roman" panose="02020603050405020304" pitchFamily="18" charset="0"/>
              </a:rPr>
              <a:t>                     (21MQ1A4226)                                                                  </a:t>
            </a:r>
          </a:p>
          <a:p>
            <a:pPr algn="just"/>
            <a:r>
              <a:rPr lang="en-IN" dirty="0" err="1">
                <a:latin typeface="Times New Roman" panose="02020603050405020304" pitchFamily="18" charset="0"/>
                <a:cs typeface="Times New Roman" panose="02020603050405020304" pitchFamily="18" charset="0"/>
              </a:rPr>
              <a:t>V.Dilip</a:t>
            </a:r>
            <a:r>
              <a:rPr lang="en-IN" dirty="0">
                <a:latin typeface="Times New Roman" panose="02020603050405020304" pitchFamily="18" charset="0"/>
                <a:cs typeface="Times New Roman" panose="02020603050405020304" pitchFamily="18" charset="0"/>
              </a:rPr>
              <a:t> Datta Sai         (21MQ1A4256)                                                       </a:t>
            </a:r>
          </a:p>
          <a:p>
            <a:pPr algn="just"/>
            <a:r>
              <a:rPr lang="en-IN" dirty="0" err="1">
                <a:latin typeface="Times New Roman" panose="02020603050405020304" pitchFamily="18" charset="0"/>
                <a:cs typeface="Times New Roman" panose="02020603050405020304" pitchFamily="18" charset="0"/>
              </a:rPr>
              <a:t>Md.Neelofar</a:t>
            </a:r>
            <a:r>
              <a:rPr lang="en-IN" dirty="0">
                <a:latin typeface="Times New Roman" panose="02020603050405020304" pitchFamily="18" charset="0"/>
                <a:cs typeface="Times New Roman" panose="02020603050405020304" pitchFamily="18" charset="0"/>
              </a:rPr>
              <a:t>                (21MQ1A4220)                                                             </a:t>
            </a:r>
          </a:p>
          <a:p>
            <a:pPr algn="just"/>
            <a:r>
              <a:rPr lang="en-IN" dirty="0" err="1">
                <a:latin typeface="Times New Roman" panose="02020603050405020304" pitchFamily="18" charset="0"/>
                <a:cs typeface="Times New Roman" panose="02020603050405020304" pitchFamily="18" charset="0"/>
              </a:rPr>
              <a:t>R.Kapil</a:t>
            </a:r>
            <a:r>
              <a:rPr lang="en-IN" dirty="0">
                <a:latin typeface="Times New Roman" panose="02020603050405020304" pitchFamily="18" charset="0"/>
                <a:cs typeface="Times New Roman" panose="02020603050405020304" pitchFamily="18" charset="0"/>
              </a:rPr>
              <a:t> Harsha            (21MQ1A4252)</a:t>
            </a:r>
          </a:p>
        </p:txBody>
      </p:sp>
      <p:pic>
        <p:nvPicPr>
          <p:cNvPr id="4" name="Picture 3">
            <a:extLst>
              <a:ext uri="{FF2B5EF4-FFF2-40B4-BE49-F238E27FC236}">
                <a16:creationId xmlns:a16="http://schemas.microsoft.com/office/drawing/2014/main" id="{DE7D1C69-9D85-E58F-4CF3-0911E17223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1771650"/>
          </a:xfrm>
          <a:prstGeom prst="rect">
            <a:avLst/>
          </a:prstGeom>
        </p:spPr>
      </p:pic>
      <p:sp>
        <p:nvSpPr>
          <p:cNvPr id="7" name="TextBox 6">
            <a:extLst>
              <a:ext uri="{FF2B5EF4-FFF2-40B4-BE49-F238E27FC236}">
                <a16:creationId xmlns:a16="http://schemas.microsoft.com/office/drawing/2014/main" id="{DA1A1150-6A61-CA38-A991-7405F6E84E5C}"/>
              </a:ext>
            </a:extLst>
          </p:cNvPr>
          <p:cNvSpPr txBox="1"/>
          <p:nvPr/>
        </p:nvSpPr>
        <p:spPr>
          <a:xfrm>
            <a:off x="7585395" y="3962966"/>
            <a:ext cx="4105863" cy="2246769"/>
          </a:xfrm>
          <a:prstGeom prst="rect">
            <a:avLst/>
          </a:prstGeom>
          <a:noFill/>
        </p:spPr>
        <p:txBody>
          <a:bodyPr wrap="square" rtlCol="0">
            <a:spAutoFit/>
          </a:bodyPr>
          <a:lstStyle/>
          <a:p>
            <a:r>
              <a:rPr lang="en-IN" sz="2000" b="1" dirty="0">
                <a:latin typeface="Times New Roman" panose="02020603050405020304" pitchFamily="18" charset="0"/>
                <a:cs typeface="Times New Roman" panose="02020603050405020304" pitchFamily="18" charset="0"/>
              </a:rPr>
              <a:t>HEAD OF THE DEPARTMENT:</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Dr . SYAM PRASAD,</a:t>
            </a:r>
          </a:p>
          <a:p>
            <a:r>
              <a:rPr lang="en-IN" sz="2000" dirty="0" err="1">
                <a:latin typeface="Times New Roman" panose="02020603050405020304" pitchFamily="18" charset="0"/>
                <a:cs typeface="Times New Roman" panose="02020603050405020304" pitchFamily="18" charset="0"/>
              </a:rPr>
              <a:t>B.Tech</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M.Tech</a:t>
            </a:r>
            <a:r>
              <a:rPr lang="en-IN" sz="2000" dirty="0">
                <a:latin typeface="Times New Roman" panose="02020603050405020304" pitchFamily="18" charset="0"/>
                <a:cs typeface="Times New Roman" panose="02020603050405020304" pitchFamily="18" charset="0"/>
              </a:rPr>
              <a:t>, PHD</a:t>
            </a:r>
          </a:p>
          <a:p>
            <a:endParaRPr lang="en-IN" sz="2000" b="1"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Under the Guidance of:</a:t>
            </a:r>
          </a:p>
          <a:p>
            <a:r>
              <a:rPr lang="en-IN" sz="2000" dirty="0">
                <a:latin typeface="Times New Roman" panose="02020603050405020304" pitchFamily="18" charset="0"/>
                <a:cs typeface="Times New Roman" panose="02020603050405020304" pitchFamily="18" charset="0"/>
              </a:rPr>
              <a:t>M . Naresh Babu,</a:t>
            </a:r>
          </a:p>
          <a:p>
            <a:r>
              <a:rPr lang="en-IN" sz="2000" dirty="0">
                <a:latin typeface="Times New Roman" panose="02020603050405020304" pitchFamily="18" charset="0"/>
                <a:cs typeface="Times New Roman" panose="02020603050405020304" pitchFamily="18" charset="0"/>
              </a:rPr>
              <a:t>Assistant Professor</a:t>
            </a:r>
          </a:p>
        </p:txBody>
      </p:sp>
    </p:spTree>
    <p:extLst>
      <p:ext uri="{BB962C8B-B14F-4D97-AF65-F5344CB8AC3E}">
        <p14:creationId xmlns:p14="http://schemas.microsoft.com/office/powerpoint/2010/main" val="56721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F69A8-63AB-6985-585B-1E63D5B1C75F}"/>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USE CASE DIAGRAM</a:t>
            </a:r>
          </a:p>
        </p:txBody>
      </p:sp>
      <p:pic>
        <p:nvPicPr>
          <p:cNvPr id="5" name="Content Placeholder 4">
            <a:extLst>
              <a:ext uri="{FF2B5EF4-FFF2-40B4-BE49-F238E27FC236}">
                <a16:creationId xmlns:a16="http://schemas.microsoft.com/office/drawing/2014/main" id="{BD38FEB6-8038-C263-C3D3-4C2D64D8B60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6639" y="2060960"/>
            <a:ext cx="10658721" cy="3802651"/>
          </a:xfrm>
        </p:spPr>
      </p:pic>
    </p:spTree>
    <p:extLst>
      <p:ext uri="{BB962C8B-B14F-4D97-AF65-F5344CB8AC3E}">
        <p14:creationId xmlns:p14="http://schemas.microsoft.com/office/powerpoint/2010/main" val="638421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2106D-0199-0505-7B72-12E2E8AD8F7F}"/>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SEQUENCE DIAGRAM</a:t>
            </a:r>
          </a:p>
        </p:txBody>
      </p:sp>
      <p:pic>
        <p:nvPicPr>
          <p:cNvPr id="5" name="Content Placeholder 4">
            <a:extLst>
              <a:ext uri="{FF2B5EF4-FFF2-40B4-BE49-F238E27FC236}">
                <a16:creationId xmlns:a16="http://schemas.microsoft.com/office/drawing/2014/main" id="{85D1386B-2465-77FD-78AF-F9ED236A9C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52825" y="2739231"/>
            <a:ext cx="5086350" cy="2524125"/>
          </a:xfrm>
        </p:spPr>
      </p:pic>
    </p:spTree>
    <p:extLst>
      <p:ext uri="{BB962C8B-B14F-4D97-AF65-F5344CB8AC3E}">
        <p14:creationId xmlns:p14="http://schemas.microsoft.com/office/powerpoint/2010/main" val="4113819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05E8C-AAD9-76D6-3B10-40D251846E86}"/>
              </a:ext>
            </a:extLst>
          </p:cNvPr>
          <p:cNvSpPr>
            <a:spLocks noGrp="1"/>
          </p:cNvSpPr>
          <p:nvPr>
            <p:ph type="title"/>
          </p:nvPr>
        </p:nvSpPr>
        <p:spPr>
          <a:xfrm>
            <a:off x="685802" y="2340080"/>
            <a:ext cx="6032498" cy="1456267"/>
          </a:xfrm>
        </p:spPr>
        <p:txBody>
          <a:bodyPr>
            <a:normAutofit/>
          </a:bodyPr>
          <a:lstStyle/>
          <a:p>
            <a:pPr algn="ctr"/>
            <a:r>
              <a:rPr lang="en-IN" sz="3600" b="1" dirty="0">
                <a:latin typeface="Times New Roman" panose="02020603050405020304" pitchFamily="18" charset="0"/>
                <a:cs typeface="Times New Roman" panose="02020603050405020304" pitchFamily="18" charset="0"/>
              </a:rPr>
              <a:t>ACTIVITY DIAGRAM</a:t>
            </a:r>
          </a:p>
        </p:txBody>
      </p:sp>
      <p:pic>
        <p:nvPicPr>
          <p:cNvPr id="5" name="Content Placeholder 4">
            <a:extLst>
              <a:ext uri="{FF2B5EF4-FFF2-40B4-BE49-F238E27FC236}">
                <a16:creationId xmlns:a16="http://schemas.microsoft.com/office/drawing/2014/main" id="{99F95954-8DB8-52DC-E26C-A3F92B0BE9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73630" y="415413"/>
            <a:ext cx="3512471" cy="6027174"/>
          </a:xfrm>
        </p:spPr>
      </p:pic>
    </p:spTree>
    <p:extLst>
      <p:ext uri="{BB962C8B-B14F-4D97-AF65-F5344CB8AC3E}">
        <p14:creationId xmlns:p14="http://schemas.microsoft.com/office/powerpoint/2010/main" val="2503919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0B69F-77F0-6C39-F0B9-141F08FEBF5A}"/>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CLASS DIAGRAM</a:t>
            </a:r>
          </a:p>
        </p:txBody>
      </p:sp>
      <p:pic>
        <p:nvPicPr>
          <p:cNvPr id="7" name="Content Placeholder 6">
            <a:extLst>
              <a:ext uri="{FF2B5EF4-FFF2-40B4-BE49-F238E27FC236}">
                <a16:creationId xmlns:a16="http://schemas.microsoft.com/office/drawing/2014/main" id="{3C0E8FCB-3E38-B764-A673-1400A8BBF46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48660" y="284480"/>
            <a:ext cx="8632110" cy="6354879"/>
          </a:xfrm>
        </p:spPr>
      </p:pic>
    </p:spTree>
    <p:extLst>
      <p:ext uri="{BB962C8B-B14F-4D97-AF65-F5344CB8AC3E}">
        <p14:creationId xmlns:p14="http://schemas.microsoft.com/office/powerpoint/2010/main" val="2256415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008F4-0926-8E9F-2C67-198665EA6D6A}"/>
              </a:ext>
            </a:extLst>
          </p:cNvPr>
          <p:cNvSpPr>
            <a:spLocks noGrp="1"/>
          </p:cNvSpPr>
          <p:nvPr>
            <p:ph type="title"/>
          </p:nvPr>
        </p:nvSpPr>
        <p:spPr>
          <a:xfrm>
            <a:off x="838200" y="365125"/>
            <a:ext cx="10515600" cy="785249"/>
          </a:xfrm>
        </p:spPr>
        <p:txBody>
          <a:bodyPr/>
          <a:lstStyle/>
          <a:p>
            <a:pPr algn="ctr"/>
            <a:r>
              <a:rPr lang="en-IN" b="1" dirty="0">
                <a:latin typeface="Times New Roman" panose="02020603050405020304" pitchFamily="18" charset="0"/>
                <a:cs typeface="Times New Roman" panose="02020603050405020304" pitchFamily="18" charset="0"/>
              </a:rPr>
              <a:t>OUTPUT SCREENSHOTS</a:t>
            </a:r>
          </a:p>
        </p:txBody>
      </p:sp>
      <p:sp>
        <p:nvSpPr>
          <p:cNvPr id="4" name="Content Placeholder 3">
            <a:extLst>
              <a:ext uri="{FF2B5EF4-FFF2-40B4-BE49-F238E27FC236}">
                <a16:creationId xmlns:a16="http://schemas.microsoft.com/office/drawing/2014/main" id="{24D4FEE6-5F7F-26B1-FD94-09ABCA62968D}"/>
              </a:ext>
            </a:extLst>
          </p:cNvPr>
          <p:cNvSpPr>
            <a:spLocks noGrp="1"/>
          </p:cNvSpPr>
          <p:nvPr>
            <p:ph idx="1"/>
          </p:nvPr>
        </p:nvSpPr>
        <p:spPr>
          <a:xfrm>
            <a:off x="1086395" y="1476103"/>
            <a:ext cx="10515600" cy="5016772"/>
          </a:xfrm>
        </p:spPr>
        <p:txBody>
          <a:bodyPr>
            <a:normAutofit fontScale="85000" lnSpcReduction="20000"/>
          </a:bodyPr>
          <a:lstStyle/>
          <a:p>
            <a:pPr marL="0" indent="0">
              <a:buNone/>
            </a:pPr>
            <a:endParaRPr lang="en-US" sz="2800" b="1" dirty="0">
              <a:latin typeface="Inter" panose="020B0604020202020204" charset="0"/>
              <a:ea typeface="Inter" panose="020B0604020202020204" charset="0"/>
            </a:endParaRPr>
          </a:p>
          <a:p>
            <a:pPr marL="0" indent="0">
              <a:buNone/>
            </a:pPr>
            <a:endParaRPr lang="en-US" b="1" dirty="0">
              <a:latin typeface="Inter" panose="020B0604020202020204" charset="0"/>
              <a:ea typeface="Inter" panose="020B0604020202020204" charset="0"/>
            </a:endParaRPr>
          </a:p>
          <a:p>
            <a:pPr marL="0" indent="0">
              <a:buNone/>
            </a:pPr>
            <a:endParaRPr lang="en-US" sz="2800" b="1" dirty="0">
              <a:latin typeface="Inter" panose="020B0604020202020204" charset="0"/>
              <a:ea typeface="Inter" panose="020B0604020202020204" charset="0"/>
            </a:endParaRPr>
          </a:p>
          <a:p>
            <a:pPr marL="0" indent="0">
              <a:buNone/>
            </a:pPr>
            <a:endParaRPr lang="en-US" b="1" dirty="0">
              <a:latin typeface="Inter" panose="020B0604020202020204" charset="0"/>
              <a:ea typeface="Inter" panose="020B0604020202020204" charset="0"/>
            </a:endParaRPr>
          </a:p>
          <a:p>
            <a:pPr marL="0" indent="0">
              <a:buNone/>
            </a:pPr>
            <a:endParaRPr lang="en-US" sz="2800" b="1" dirty="0">
              <a:latin typeface="Inter" panose="020B0604020202020204" charset="0"/>
              <a:ea typeface="Inter" panose="020B0604020202020204" charset="0"/>
            </a:endParaRPr>
          </a:p>
          <a:p>
            <a:pPr marL="0" indent="0">
              <a:buNone/>
            </a:pPr>
            <a:endParaRPr lang="en-US" b="1" dirty="0">
              <a:latin typeface="Inter" panose="020B0604020202020204" charset="0"/>
              <a:ea typeface="Inter" panose="020B0604020202020204" charset="0"/>
            </a:endParaRPr>
          </a:p>
          <a:p>
            <a:pPr marL="0" indent="0">
              <a:buNone/>
            </a:pPr>
            <a:endParaRPr lang="en-US" sz="2800" b="1" dirty="0">
              <a:latin typeface="Inter" panose="020B0604020202020204" charset="0"/>
              <a:ea typeface="Inter" panose="020B0604020202020204" charset="0"/>
            </a:endParaRPr>
          </a:p>
          <a:p>
            <a:pPr marL="0" indent="0">
              <a:buNone/>
            </a:pPr>
            <a:endParaRPr lang="en-US" b="1" dirty="0">
              <a:latin typeface="Inter" panose="020B0604020202020204" charset="0"/>
              <a:ea typeface="Inter" panose="020B0604020202020204" charset="0"/>
            </a:endParaRPr>
          </a:p>
          <a:p>
            <a:pPr marL="0" indent="0" algn="ctr">
              <a:buNone/>
            </a:pPr>
            <a:endParaRPr lang="en-US" sz="2800" b="1" dirty="0">
              <a:latin typeface="Inter" panose="020B0604020202020204" charset="0"/>
              <a:ea typeface="Inter" panose="020B0604020202020204" charset="0"/>
            </a:endParaRPr>
          </a:p>
          <a:p>
            <a:pPr marL="0" indent="0" algn="ctr">
              <a:buNone/>
            </a:pPr>
            <a:endParaRPr lang="en-US" sz="2800" b="1" dirty="0">
              <a:latin typeface="Inter" panose="020B0604020202020204" charset="0"/>
              <a:ea typeface="Inter" panose="020B0604020202020204" charset="0"/>
            </a:endParaRPr>
          </a:p>
          <a:p>
            <a:pPr marL="0" indent="0" algn="ctr">
              <a:buNone/>
            </a:pPr>
            <a:endParaRPr lang="en-US" sz="2800" b="1" dirty="0">
              <a:latin typeface="Inter" panose="020B0604020202020204" charset="0"/>
              <a:ea typeface="Inter" panose="020B0604020202020204" charset="0"/>
            </a:endParaRPr>
          </a:p>
          <a:p>
            <a:pPr marL="0" indent="0" algn="ctr">
              <a:buNone/>
            </a:pPr>
            <a:endParaRPr lang="en-US" sz="2800" b="1" dirty="0">
              <a:latin typeface="Inter" panose="020B0604020202020204" charset="0"/>
              <a:ea typeface="Inter" panose="020B0604020202020204" charset="0"/>
            </a:endParaRPr>
          </a:p>
          <a:p>
            <a:pPr marL="0" indent="0" algn="ctr">
              <a:buNone/>
            </a:pPr>
            <a:r>
              <a:rPr lang="en-US" sz="2800" b="1" dirty="0">
                <a:latin typeface="Times New Roman" panose="02020603050405020304" pitchFamily="18" charset="0"/>
                <a:ea typeface="Inter" panose="020B0604020202020204" charset="0"/>
                <a:cs typeface="Times New Roman" panose="02020603050405020304" pitchFamily="18" charset="0"/>
              </a:rPr>
              <a:t>Fig 1: Home page of BITCOIN PRICE PREDICTION</a:t>
            </a:r>
          </a:p>
          <a:p>
            <a:pPr marL="0" indent="0">
              <a:buNone/>
            </a:pPr>
            <a:endParaRPr lang="en-IN" dirty="0"/>
          </a:p>
        </p:txBody>
      </p:sp>
      <p:pic>
        <p:nvPicPr>
          <p:cNvPr id="7" name="Picture 6">
            <a:extLst>
              <a:ext uri="{FF2B5EF4-FFF2-40B4-BE49-F238E27FC236}">
                <a16:creationId xmlns:a16="http://schemas.microsoft.com/office/drawing/2014/main" id="{4CBEED7A-1A38-B454-B144-C9A9BF8521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5148" y="1967302"/>
            <a:ext cx="8416834" cy="3837795"/>
          </a:xfrm>
          <a:prstGeom prst="rect">
            <a:avLst/>
          </a:prstGeom>
        </p:spPr>
      </p:pic>
    </p:spTree>
    <p:extLst>
      <p:ext uri="{BB962C8B-B14F-4D97-AF65-F5344CB8AC3E}">
        <p14:creationId xmlns:p14="http://schemas.microsoft.com/office/powerpoint/2010/main" val="3354194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F297D-35D8-4A9B-3EC3-DB4F3B617F95}"/>
              </a:ext>
            </a:extLst>
          </p:cNvPr>
          <p:cNvSpPr>
            <a:spLocks noGrp="1"/>
          </p:cNvSpPr>
          <p:nvPr>
            <p:ph type="title"/>
          </p:nvPr>
        </p:nvSpPr>
        <p:spPr>
          <a:xfrm>
            <a:off x="1021080" y="5185319"/>
            <a:ext cx="10515600" cy="1325563"/>
          </a:xfrm>
        </p:spPr>
        <p:txBody>
          <a:bodyPr>
            <a:normAutofit/>
          </a:bodyPr>
          <a:lstStyle/>
          <a:p>
            <a:pPr algn="ctr"/>
            <a:r>
              <a:rPr lang="en-IN" sz="2400" b="1" dirty="0">
                <a:latin typeface="Times New Roman" panose="02020603050405020304" pitchFamily="18" charset="0"/>
                <a:cs typeface="Times New Roman" panose="02020603050405020304" pitchFamily="18" charset="0"/>
              </a:rPr>
              <a:t>Fig 2:Bitcoin Price Prediction Results for the next Trading Day</a:t>
            </a:r>
          </a:p>
        </p:txBody>
      </p:sp>
      <p:pic>
        <p:nvPicPr>
          <p:cNvPr id="5" name="Content Placeholder 4">
            <a:extLst>
              <a:ext uri="{FF2B5EF4-FFF2-40B4-BE49-F238E27FC236}">
                <a16:creationId xmlns:a16="http://schemas.microsoft.com/office/drawing/2014/main" id="{AEF2DBBF-386D-C376-1A0A-CDC6DCBB061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39426" y="833981"/>
            <a:ext cx="8078908" cy="4351338"/>
          </a:xfrm>
        </p:spPr>
      </p:pic>
    </p:spTree>
    <p:extLst>
      <p:ext uri="{BB962C8B-B14F-4D97-AF65-F5344CB8AC3E}">
        <p14:creationId xmlns:p14="http://schemas.microsoft.com/office/powerpoint/2010/main" val="36667678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7319F-21CC-0F38-DFA3-F2AA15406F8D}"/>
              </a:ext>
            </a:extLst>
          </p:cNvPr>
          <p:cNvSpPr>
            <a:spLocks noGrp="1"/>
          </p:cNvSpPr>
          <p:nvPr>
            <p:ph type="title"/>
          </p:nvPr>
        </p:nvSpPr>
        <p:spPr>
          <a:xfrm>
            <a:off x="838200" y="5167312"/>
            <a:ext cx="10515600" cy="1325563"/>
          </a:xfrm>
        </p:spPr>
        <p:txBody>
          <a:bodyPr>
            <a:normAutofit/>
          </a:bodyPr>
          <a:lstStyle/>
          <a:p>
            <a:pPr algn="ctr"/>
            <a:r>
              <a:rPr lang="en-IN" sz="2400" b="1" dirty="0">
                <a:latin typeface="Times New Roman" panose="02020603050405020304" pitchFamily="18" charset="0"/>
                <a:cs typeface="Times New Roman" panose="02020603050405020304" pitchFamily="18" charset="0"/>
              </a:rPr>
              <a:t>Fig 3: Bitcoin Historical Data</a:t>
            </a:r>
          </a:p>
        </p:txBody>
      </p:sp>
      <p:pic>
        <p:nvPicPr>
          <p:cNvPr id="5" name="Content Placeholder 4">
            <a:extLst>
              <a:ext uri="{FF2B5EF4-FFF2-40B4-BE49-F238E27FC236}">
                <a16:creationId xmlns:a16="http://schemas.microsoft.com/office/drawing/2014/main" id="{8EE42A7B-EE01-0BBD-68B4-F2F42DCEC45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772489"/>
            <a:ext cx="10515600" cy="2833622"/>
          </a:xfrm>
        </p:spPr>
      </p:pic>
    </p:spTree>
    <p:extLst>
      <p:ext uri="{BB962C8B-B14F-4D97-AF65-F5344CB8AC3E}">
        <p14:creationId xmlns:p14="http://schemas.microsoft.com/office/powerpoint/2010/main" val="42188310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C745D-562D-2E70-C419-19C9A9E5A17B}"/>
              </a:ext>
            </a:extLst>
          </p:cNvPr>
          <p:cNvSpPr>
            <a:spLocks noGrp="1"/>
          </p:cNvSpPr>
          <p:nvPr>
            <p:ph type="title"/>
          </p:nvPr>
        </p:nvSpPr>
        <p:spPr>
          <a:xfrm>
            <a:off x="838200" y="5198382"/>
            <a:ext cx="10515600" cy="1325563"/>
          </a:xfrm>
        </p:spPr>
        <p:txBody>
          <a:bodyPr>
            <a:normAutofit/>
          </a:bodyPr>
          <a:lstStyle/>
          <a:p>
            <a:pPr algn="ctr"/>
            <a:r>
              <a:rPr lang="en-IN" sz="2400" b="1" dirty="0">
                <a:latin typeface="Times New Roman" panose="02020603050405020304" pitchFamily="18" charset="0"/>
                <a:cs typeface="Times New Roman" panose="02020603050405020304" pitchFamily="18" charset="0"/>
              </a:rPr>
              <a:t>Fig 4: Historical Bitcoin Price Chart( Date vs Price(USD) )</a:t>
            </a:r>
          </a:p>
        </p:txBody>
      </p:sp>
      <p:pic>
        <p:nvPicPr>
          <p:cNvPr id="5" name="Content Placeholder 4">
            <a:extLst>
              <a:ext uri="{FF2B5EF4-FFF2-40B4-BE49-F238E27FC236}">
                <a16:creationId xmlns:a16="http://schemas.microsoft.com/office/drawing/2014/main" id="{D73B4C58-3EFA-0B56-E9D8-1435263850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2729" y="814211"/>
            <a:ext cx="10326541" cy="4153480"/>
          </a:xfrm>
        </p:spPr>
      </p:pic>
    </p:spTree>
    <p:extLst>
      <p:ext uri="{BB962C8B-B14F-4D97-AF65-F5344CB8AC3E}">
        <p14:creationId xmlns:p14="http://schemas.microsoft.com/office/powerpoint/2010/main" val="32100312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FF8D7-8AA4-3B31-8120-7A1C7216D893}"/>
              </a:ext>
            </a:extLst>
          </p:cNvPr>
          <p:cNvSpPr>
            <a:spLocks noGrp="1"/>
          </p:cNvSpPr>
          <p:nvPr>
            <p:ph type="title"/>
          </p:nvPr>
        </p:nvSpPr>
        <p:spPr>
          <a:xfrm>
            <a:off x="838199" y="4231731"/>
            <a:ext cx="10515600" cy="1325563"/>
          </a:xfrm>
        </p:spPr>
        <p:txBody>
          <a:bodyPr>
            <a:normAutofit/>
          </a:bodyPr>
          <a:lstStyle/>
          <a:p>
            <a:pPr algn="ctr"/>
            <a:r>
              <a:rPr lang="en-IN" sz="2400" b="1" dirty="0">
                <a:latin typeface="Times New Roman" panose="02020603050405020304" pitchFamily="18" charset="0"/>
                <a:cs typeface="Times New Roman" panose="02020603050405020304" pitchFamily="18" charset="0"/>
              </a:rPr>
              <a:t>Fig 5:Factors Influencing Bitcoin Prices</a:t>
            </a:r>
          </a:p>
        </p:txBody>
      </p:sp>
      <p:pic>
        <p:nvPicPr>
          <p:cNvPr id="5" name="Content Placeholder 4">
            <a:extLst>
              <a:ext uri="{FF2B5EF4-FFF2-40B4-BE49-F238E27FC236}">
                <a16:creationId xmlns:a16="http://schemas.microsoft.com/office/drawing/2014/main" id="{06054F7A-22E7-C142-28D6-73E6F2C57A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9202" y="1170078"/>
            <a:ext cx="11033595" cy="2735717"/>
          </a:xfrm>
        </p:spPr>
      </p:pic>
    </p:spTree>
    <p:extLst>
      <p:ext uri="{BB962C8B-B14F-4D97-AF65-F5344CB8AC3E}">
        <p14:creationId xmlns:p14="http://schemas.microsoft.com/office/powerpoint/2010/main" val="2541167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70EF48-8868-D086-2766-702DC7F46059}"/>
              </a:ext>
            </a:extLst>
          </p:cNvPr>
          <p:cNvSpPr>
            <a:spLocks noGrp="1"/>
          </p:cNvSpPr>
          <p:nvPr>
            <p:ph type="title"/>
          </p:nvPr>
        </p:nvSpPr>
        <p:spPr/>
        <p:txBody>
          <a:bodyPr/>
          <a:lstStyle/>
          <a:p>
            <a:pPr algn="ctr"/>
            <a:r>
              <a:rPr lang="en-US" b="1" i="0" dirty="0">
                <a:effectLst/>
                <a:latin typeface="Times New Roman" panose="02020603050405020304" pitchFamily="18" charset="0"/>
                <a:cs typeface="Times New Roman" panose="02020603050405020304" pitchFamily="18" charset="0"/>
              </a:rPr>
              <a:t>Key Features</a:t>
            </a:r>
            <a:br>
              <a:rPr lang="en-US" b="1" i="0" dirty="0">
                <a:effectLst/>
                <a:latin typeface="-apple-system"/>
              </a:rPr>
            </a:br>
            <a:endParaRPr lang="en-IN" dirty="0"/>
          </a:p>
        </p:txBody>
      </p:sp>
      <p:sp>
        <p:nvSpPr>
          <p:cNvPr id="3" name="Content Placeholder 2">
            <a:extLst>
              <a:ext uri="{FF2B5EF4-FFF2-40B4-BE49-F238E27FC236}">
                <a16:creationId xmlns:a16="http://schemas.microsoft.com/office/drawing/2014/main" id="{011A30F4-8BFF-D98A-004A-CC82C6A9F878}"/>
              </a:ext>
            </a:extLst>
          </p:cNvPr>
          <p:cNvSpPr>
            <a:spLocks noGrp="1"/>
          </p:cNvSpPr>
          <p:nvPr>
            <p:ph idx="1"/>
          </p:nvPr>
        </p:nvSpPr>
        <p:spPr>
          <a:xfrm>
            <a:off x="838200" y="1304517"/>
            <a:ext cx="10515600" cy="5283096"/>
          </a:xfrm>
        </p:spPr>
        <p:txBody>
          <a:bodyPr>
            <a:normAutofit fontScale="92500" lnSpcReduction="20000"/>
          </a:bodyPr>
          <a:lstStyle/>
          <a:p>
            <a:pPr marL="0" indent="0" algn="l">
              <a:spcAft>
                <a:spcPts val="1200"/>
              </a:spcAft>
              <a:buNone/>
            </a:pPr>
            <a:endParaRPr lang="en-US" b="1" i="0" dirty="0">
              <a:effectLst/>
              <a:latin typeface="-apple-system"/>
            </a:endParaRPr>
          </a:p>
          <a:p>
            <a:pPr marL="0" indent="0" algn="just">
              <a:spcAft>
                <a:spcPts val="1200"/>
              </a:spcAft>
              <a:buNone/>
            </a:pPr>
            <a:r>
              <a:rPr lang="en-US" sz="2600" b="1" i="0" dirty="0">
                <a:effectLst/>
                <a:latin typeface="Times New Roman" panose="02020603050405020304" pitchFamily="18" charset="0"/>
                <a:cs typeface="Times New Roman" panose="02020603050405020304" pitchFamily="18" charset="0"/>
              </a:rPr>
              <a:t>1.Data Fetching</a:t>
            </a:r>
            <a:r>
              <a:rPr lang="en-US" sz="2600" b="0" i="0" dirty="0">
                <a:effectLst/>
                <a:latin typeface="Times New Roman" panose="02020603050405020304" pitchFamily="18" charset="0"/>
                <a:cs typeface="Times New Roman" panose="02020603050405020304" pitchFamily="18" charset="0"/>
              </a:rPr>
              <a:t>: Fetches historical BTC-USD price data from Yahoo Finance.</a:t>
            </a:r>
          </a:p>
          <a:p>
            <a:pPr marL="0" indent="0" algn="just">
              <a:spcAft>
                <a:spcPts val="1200"/>
              </a:spcAft>
              <a:buNone/>
            </a:pPr>
            <a:r>
              <a:rPr lang="en-US" sz="2600" b="1" i="0" dirty="0">
                <a:effectLst/>
                <a:latin typeface="Times New Roman" panose="02020603050405020304" pitchFamily="18" charset="0"/>
                <a:cs typeface="Times New Roman" panose="02020603050405020304" pitchFamily="18" charset="0"/>
              </a:rPr>
              <a:t>2.Technical Indicators</a:t>
            </a:r>
            <a:r>
              <a:rPr lang="en-US" sz="2600" b="0" i="0" dirty="0">
                <a:effectLst/>
                <a:latin typeface="Times New Roman" panose="02020603050405020304" pitchFamily="18" charset="0"/>
                <a:cs typeface="Times New Roman" panose="02020603050405020304" pitchFamily="18" charset="0"/>
              </a:rPr>
              <a:t>: Calculates 12 technical indicators such as SMA, EMA, MACD, RSI, and more.</a:t>
            </a:r>
          </a:p>
          <a:p>
            <a:pPr marL="0" indent="0" algn="just">
              <a:spcAft>
                <a:spcPts val="1200"/>
              </a:spcAft>
              <a:buNone/>
            </a:pPr>
            <a:r>
              <a:rPr lang="en-US" sz="2600" b="1" i="0" dirty="0">
                <a:effectLst/>
                <a:latin typeface="Times New Roman" panose="02020603050405020304" pitchFamily="18" charset="0"/>
                <a:cs typeface="Times New Roman" panose="02020603050405020304" pitchFamily="18" charset="0"/>
              </a:rPr>
              <a:t>3.Signal Generation</a:t>
            </a:r>
            <a:r>
              <a:rPr lang="en-US" sz="2600" b="0" i="0" dirty="0">
                <a:effectLst/>
                <a:latin typeface="Times New Roman" panose="02020603050405020304" pitchFamily="18" charset="0"/>
                <a:cs typeface="Times New Roman" panose="02020603050405020304" pitchFamily="18" charset="0"/>
              </a:rPr>
              <a:t>: Determines trading signals (long/short/neutral) based on the change in closing price.</a:t>
            </a:r>
          </a:p>
          <a:p>
            <a:pPr marL="0" indent="0" algn="just">
              <a:spcAft>
                <a:spcPts val="1200"/>
              </a:spcAft>
              <a:buNone/>
            </a:pPr>
            <a:r>
              <a:rPr lang="en-US" sz="2600" b="1" i="0" dirty="0">
                <a:effectLst/>
                <a:latin typeface="Times New Roman" panose="02020603050405020304" pitchFamily="18" charset="0"/>
                <a:cs typeface="Times New Roman" panose="02020603050405020304" pitchFamily="18" charset="0"/>
              </a:rPr>
              <a:t>4.Machine Learning</a:t>
            </a:r>
            <a:r>
              <a:rPr lang="en-US" sz="2600" b="0" i="0" dirty="0">
                <a:effectLst/>
                <a:latin typeface="Times New Roman" panose="02020603050405020304" pitchFamily="18" charset="0"/>
                <a:cs typeface="Times New Roman" panose="02020603050405020304" pitchFamily="18" charset="0"/>
              </a:rPr>
              <a:t>: Uses </a:t>
            </a:r>
            <a:r>
              <a:rPr lang="en-US" sz="2600" b="0" i="0" dirty="0" err="1">
                <a:effectLst/>
                <a:latin typeface="Times New Roman" panose="02020603050405020304" pitchFamily="18" charset="0"/>
                <a:cs typeface="Times New Roman" panose="02020603050405020304" pitchFamily="18" charset="0"/>
              </a:rPr>
              <a:t>XGBoost</a:t>
            </a:r>
            <a:r>
              <a:rPr lang="en-US" sz="2600" b="0" i="0" dirty="0">
                <a:effectLst/>
                <a:latin typeface="Times New Roman" panose="02020603050405020304" pitchFamily="18" charset="0"/>
                <a:cs typeface="Times New Roman" panose="02020603050405020304" pitchFamily="18" charset="0"/>
              </a:rPr>
              <a:t> to predict trading signals based on feature importance.</a:t>
            </a:r>
          </a:p>
          <a:p>
            <a:pPr marL="0" indent="0" algn="just">
              <a:spcAft>
                <a:spcPts val="1200"/>
              </a:spcAft>
              <a:buNone/>
            </a:pPr>
            <a:r>
              <a:rPr lang="en-US" sz="2600" b="1" i="0" dirty="0">
                <a:effectLst/>
                <a:latin typeface="Times New Roman" panose="02020603050405020304" pitchFamily="18" charset="0"/>
                <a:cs typeface="Times New Roman" panose="02020603050405020304" pitchFamily="18" charset="0"/>
              </a:rPr>
              <a:t>5.Trading Strategy</a:t>
            </a:r>
            <a:r>
              <a:rPr lang="en-US" sz="2600" b="0" i="0" dirty="0">
                <a:effectLst/>
                <a:latin typeface="Times New Roman" panose="02020603050405020304" pitchFamily="18" charset="0"/>
                <a:cs typeface="Times New Roman" panose="02020603050405020304" pitchFamily="18" charset="0"/>
              </a:rPr>
              <a:t>: Implements a simulated trading strategy, recording entry and exit points and evaluating overall return.</a:t>
            </a:r>
          </a:p>
          <a:p>
            <a:pPr marL="0" indent="0" algn="just">
              <a:spcAft>
                <a:spcPts val="1200"/>
              </a:spcAft>
              <a:buNone/>
            </a:pPr>
            <a:r>
              <a:rPr lang="en-US" sz="2600" b="1" i="0" dirty="0">
                <a:effectLst/>
                <a:latin typeface="Times New Roman" panose="02020603050405020304" pitchFamily="18" charset="0"/>
                <a:cs typeface="Times New Roman" panose="02020603050405020304" pitchFamily="18" charset="0"/>
              </a:rPr>
              <a:t>6.Visualization</a:t>
            </a:r>
            <a:r>
              <a:rPr lang="en-US" sz="2600" b="0" i="0" dirty="0">
                <a:effectLst/>
                <a:latin typeface="Times New Roman" panose="02020603050405020304" pitchFamily="18" charset="0"/>
                <a:cs typeface="Times New Roman" panose="02020603050405020304" pitchFamily="18" charset="0"/>
              </a:rPr>
              <a:t>: Displays feature importance, balance over time, and BTC-USD close prices with trading points.</a:t>
            </a:r>
          </a:p>
          <a:p>
            <a:pPr marL="0" indent="0">
              <a:buNone/>
            </a:pPr>
            <a:endParaRPr lang="en-IN" dirty="0"/>
          </a:p>
        </p:txBody>
      </p:sp>
    </p:spTree>
    <p:extLst>
      <p:ext uri="{BB962C8B-B14F-4D97-AF65-F5344CB8AC3E}">
        <p14:creationId xmlns:p14="http://schemas.microsoft.com/office/powerpoint/2010/main" val="4007675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0921E-DF19-60DA-BBFD-26040E9BB25D}"/>
              </a:ext>
            </a:extLst>
          </p:cNvPr>
          <p:cNvSpPr>
            <a:spLocks noGrp="1"/>
          </p:cNvSpPr>
          <p:nvPr>
            <p:ph type="title"/>
          </p:nvPr>
        </p:nvSpPr>
        <p:spPr>
          <a:xfrm>
            <a:off x="707923" y="52752"/>
            <a:ext cx="10890805" cy="979211"/>
          </a:xfrm>
        </p:spPr>
        <p:txBody>
          <a:bodyPr anchor="b">
            <a:normAutofit/>
          </a:bodyPr>
          <a:lstStyle/>
          <a:p>
            <a:pPr algn="ctr"/>
            <a:r>
              <a:rPr lang="en-IN" sz="4400" b="1"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556BD777-87DC-171C-8DE2-A7C38FC57729}"/>
              </a:ext>
            </a:extLst>
          </p:cNvPr>
          <p:cNvSpPr>
            <a:spLocks noGrp="1"/>
          </p:cNvSpPr>
          <p:nvPr>
            <p:ph idx="1"/>
          </p:nvPr>
        </p:nvSpPr>
        <p:spPr>
          <a:xfrm>
            <a:off x="593272" y="1267093"/>
            <a:ext cx="10515600" cy="5055326"/>
          </a:xfrm>
        </p:spPr>
        <p:txBody>
          <a:bodyPr>
            <a:noAutofit/>
          </a:bodyPr>
          <a:lstStyle/>
          <a:p>
            <a:r>
              <a:rPr lang="en-IN" dirty="0">
                <a:latin typeface="Times New Roman" panose="02020603050405020304" pitchFamily="18" charset="0"/>
                <a:cs typeface="Times New Roman" panose="02020603050405020304" pitchFamily="18" charset="0"/>
              </a:rPr>
              <a:t>ABSTRACT</a:t>
            </a:r>
          </a:p>
          <a:p>
            <a:r>
              <a:rPr lang="en-IN" dirty="0">
                <a:latin typeface="Times New Roman" panose="02020603050405020304" pitchFamily="18" charset="0"/>
                <a:cs typeface="Times New Roman" panose="02020603050405020304" pitchFamily="18" charset="0"/>
              </a:rPr>
              <a:t>EXISTING SYSTEM</a:t>
            </a:r>
          </a:p>
          <a:p>
            <a:r>
              <a:rPr lang="en-IN" dirty="0">
                <a:latin typeface="Times New Roman" panose="02020603050405020304" pitchFamily="18" charset="0"/>
                <a:cs typeface="Times New Roman" panose="02020603050405020304" pitchFamily="18" charset="0"/>
              </a:rPr>
              <a:t>PROPOSED SYSTEM</a:t>
            </a:r>
          </a:p>
          <a:p>
            <a:r>
              <a:rPr lang="en-IN" dirty="0">
                <a:latin typeface="Times New Roman" panose="02020603050405020304" pitchFamily="18" charset="0"/>
                <a:cs typeface="Times New Roman" panose="02020603050405020304" pitchFamily="18" charset="0"/>
              </a:rPr>
              <a:t>SOFTWARE REQUIREMENTS</a:t>
            </a:r>
          </a:p>
          <a:p>
            <a:r>
              <a:rPr lang="en-IN" dirty="0">
                <a:latin typeface="Times New Roman" panose="02020603050405020304" pitchFamily="18" charset="0"/>
                <a:cs typeface="Times New Roman" panose="02020603050405020304" pitchFamily="18" charset="0"/>
              </a:rPr>
              <a:t>HARDWARE REQUIREMENTS</a:t>
            </a:r>
          </a:p>
          <a:p>
            <a:r>
              <a:rPr lang="en-IN" dirty="0">
                <a:latin typeface="Times New Roman" panose="02020603050405020304" pitchFamily="18" charset="0"/>
                <a:cs typeface="Times New Roman" panose="02020603050405020304" pitchFamily="18" charset="0"/>
              </a:rPr>
              <a:t>ANALYSIS</a:t>
            </a:r>
          </a:p>
          <a:p>
            <a:r>
              <a:rPr lang="en-IN" dirty="0">
                <a:latin typeface="Times New Roman" panose="02020603050405020304" pitchFamily="18" charset="0"/>
                <a:cs typeface="Times New Roman" panose="02020603050405020304" pitchFamily="18" charset="0"/>
              </a:rPr>
              <a:t>UML DIAGRAMS</a:t>
            </a:r>
          </a:p>
          <a:p>
            <a:r>
              <a:rPr lang="en-IN" dirty="0">
                <a:latin typeface="Times New Roman" panose="02020603050405020304" pitchFamily="18" charset="0"/>
                <a:cs typeface="Times New Roman" panose="02020603050405020304" pitchFamily="18" charset="0"/>
              </a:rPr>
              <a:t>OUTPUT SCREENSHOTS</a:t>
            </a:r>
          </a:p>
          <a:p>
            <a:r>
              <a:rPr lang="en-IN" dirty="0">
                <a:latin typeface="Times New Roman" panose="02020603050405020304" pitchFamily="18" charset="0"/>
                <a:cs typeface="Times New Roman" panose="02020603050405020304" pitchFamily="18" charset="0"/>
              </a:rPr>
              <a:t>CONCLUSION</a:t>
            </a:r>
          </a:p>
          <a:p>
            <a:r>
              <a:rPr lang="en-IN" dirty="0">
                <a:latin typeface="Times New Roman" panose="02020603050405020304" pitchFamily="18" charset="0"/>
                <a:cs typeface="Times New Roman" panose="02020603050405020304" pitchFamily="18" charset="0"/>
              </a:rPr>
              <a:t>APPLICATIONS</a:t>
            </a:r>
          </a:p>
        </p:txBody>
      </p:sp>
    </p:spTree>
    <p:extLst>
      <p:ext uri="{BB962C8B-B14F-4D97-AF65-F5344CB8AC3E}">
        <p14:creationId xmlns:p14="http://schemas.microsoft.com/office/powerpoint/2010/main" val="34900551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C6FBF-938C-C939-25BD-8BF783BCAA4C}"/>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B3C9653C-E05C-1489-55F8-CE9E44451F94}"/>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Machine learning significantly enhances the ability to predict Bitcoin price movements compared to manual methods.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emerged as the most effective model, followed by Logistic Regression and SVM. The Django interface enables user-friendly interactions. Future work includes integrating real-time data feeds, sentiment analysis from social media, and deploying deep learning models like LSTM for better sequential prediction capabilities. Machine learning-based forecasting systems represent a promising future for cryptocurrency market analysis.</a:t>
            </a:r>
          </a:p>
          <a:p>
            <a:pPr marL="0" indent="0">
              <a:buNone/>
            </a:pPr>
            <a:endParaRPr lang="en-IN" dirty="0"/>
          </a:p>
        </p:txBody>
      </p:sp>
    </p:spTree>
    <p:extLst>
      <p:ext uri="{BB962C8B-B14F-4D97-AF65-F5344CB8AC3E}">
        <p14:creationId xmlns:p14="http://schemas.microsoft.com/office/powerpoint/2010/main" val="29796412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DD52A-E12E-DABB-032C-F88E820F7D1A}"/>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id="{C4F576B8-351D-9851-C5CD-067505504190}"/>
              </a:ext>
            </a:extLst>
          </p:cNvPr>
          <p:cNvSpPr>
            <a:spLocks noGrp="1"/>
          </p:cNvSpPr>
          <p:nvPr>
            <p:ph idx="1"/>
          </p:nvPr>
        </p:nvSpPr>
        <p:spPr/>
        <p:txBody>
          <a:bodyPr>
            <a:normAutofit/>
          </a:bodyPr>
          <a:lstStyle/>
          <a:p>
            <a:pPr algn="just"/>
            <a:r>
              <a:rPr lang="en-IN" sz="3600" dirty="0">
                <a:latin typeface="Times New Roman" panose="02020603050405020304" pitchFamily="18" charset="0"/>
                <a:cs typeface="Times New Roman" panose="02020603050405020304" pitchFamily="18" charset="0"/>
              </a:rPr>
              <a:t>Cryptocurrency trading and investment decision support.</a:t>
            </a:r>
          </a:p>
          <a:p>
            <a:pPr algn="just"/>
            <a:r>
              <a:rPr lang="en-IN" sz="3600" dirty="0">
                <a:latin typeface="Times New Roman" panose="02020603050405020304" pitchFamily="18" charset="0"/>
                <a:cs typeface="Times New Roman" panose="02020603050405020304" pitchFamily="18" charset="0"/>
              </a:rPr>
              <a:t>Financial market analysis for hedge funds and portfolio managers.</a:t>
            </a:r>
          </a:p>
          <a:p>
            <a:pPr algn="just"/>
            <a:r>
              <a:rPr lang="en-IN" sz="3600" dirty="0">
                <a:latin typeface="Times New Roman" panose="02020603050405020304" pitchFamily="18" charset="0"/>
                <a:cs typeface="Times New Roman" panose="02020603050405020304" pitchFamily="18" charset="0"/>
              </a:rPr>
              <a:t>Risk management and portfolio optimization.</a:t>
            </a:r>
          </a:p>
          <a:p>
            <a:pPr algn="just"/>
            <a:r>
              <a:rPr lang="en-IN" sz="3600" dirty="0">
                <a:latin typeface="Times New Roman" panose="02020603050405020304" pitchFamily="18" charset="0"/>
                <a:cs typeface="Times New Roman" panose="02020603050405020304" pitchFamily="18" charset="0"/>
              </a:rPr>
              <a:t>Blockchain and crypto exchange optimization.</a:t>
            </a:r>
          </a:p>
          <a:p>
            <a:pPr algn="just"/>
            <a:r>
              <a:rPr lang="en-IN" sz="3600" dirty="0">
                <a:latin typeface="Times New Roman" panose="02020603050405020304" pitchFamily="18" charset="0"/>
                <a:cs typeface="Times New Roman" panose="02020603050405020304" pitchFamily="18" charset="0"/>
              </a:rPr>
              <a:t>Academic research and fintech innovations.</a:t>
            </a:r>
          </a:p>
        </p:txBody>
      </p:sp>
    </p:spTree>
    <p:extLst>
      <p:ext uri="{BB962C8B-B14F-4D97-AF65-F5344CB8AC3E}">
        <p14:creationId xmlns:p14="http://schemas.microsoft.com/office/powerpoint/2010/main" val="26515407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E6C482F-D419-FE99-0A84-78551F26C1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81330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C5E7A-F03B-F905-8C2F-28A297F4B2BA}"/>
              </a:ext>
            </a:extLst>
          </p:cNvPr>
          <p:cNvSpPr>
            <a:spLocks noGrp="1"/>
          </p:cNvSpPr>
          <p:nvPr>
            <p:ph type="title"/>
          </p:nvPr>
        </p:nvSpPr>
        <p:spPr>
          <a:xfrm>
            <a:off x="838200" y="365125"/>
            <a:ext cx="10515600" cy="795081"/>
          </a:xfrm>
        </p:spPr>
        <p:txBody>
          <a:bodyPr>
            <a:normAutofit/>
          </a:bodyPr>
          <a:lstStyle/>
          <a:p>
            <a:pPr algn="ctr"/>
            <a:r>
              <a:rPr lang="en-IN" sz="44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BEBD13F7-AACF-7136-FBF9-824B324E8817}"/>
              </a:ext>
            </a:extLst>
          </p:cNvPr>
          <p:cNvSpPr>
            <a:spLocks noGrp="1"/>
          </p:cNvSpPr>
          <p:nvPr>
            <p:ph idx="1"/>
          </p:nvPr>
        </p:nvSpPr>
        <p:spPr>
          <a:xfrm>
            <a:off x="685801" y="1731605"/>
            <a:ext cx="10880557" cy="5088195"/>
          </a:xfrm>
        </p:spPr>
        <p:txBody>
          <a:bodyPr>
            <a:normAutofit/>
          </a:bodyPr>
          <a:lstStyle/>
          <a:p>
            <a:pPr marL="0" indent="0" algn="just">
              <a:buNone/>
            </a:pPr>
            <a:r>
              <a:rPr lang="en-US" sz="3600" dirty="0">
                <a:latin typeface="Times New Roman" panose="02020603050405020304" pitchFamily="18" charset="0"/>
                <a:cs typeface="Times New Roman" panose="02020603050405020304" pitchFamily="18" charset="0"/>
              </a:rPr>
              <a:t>Bitcoin's volatility poses major challenges for accurate forecasting. This project applies machine learning models— </a:t>
            </a:r>
            <a:r>
              <a:rPr lang="en-US" sz="3600" dirty="0" err="1">
                <a:latin typeface="Times New Roman" panose="02020603050405020304" pitchFamily="18" charset="0"/>
                <a:cs typeface="Times New Roman" panose="02020603050405020304" pitchFamily="18" charset="0"/>
              </a:rPr>
              <a:t>XGBoost</a:t>
            </a:r>
            <a:r>
              <a:rPr lang="en-US" sz="3600" dirty="0">
                <a:latin typeface="Times New Roman" panose="02020603050405020304" pitchFamily="18" charset="0"/>
                <a:cs typeface="Times New Roman" panose="02020603050405020304" pitchFamily="18" charset="0"/>
              </a:rPr>
              <a:t>, Logistic Regression, and Support Vector Machine (SVM) to predict Bitcoin price movements. Through structured data preprocessing, feature engineering, model training, and evaluation, the project aims to automate predictions, minimize human error, and assist investors with data-driven decision-making.</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1961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EEE8A-D3CB-5ED2-1B9C-4383E381A7A0}"/>
              </a:ext>
            </a:extLst>
          </p:cNvPr>
          <p:cNvSpPr>
            <a:spLocks noGrp="1"/>
          </p:cNvSpPr>
          <p:nvPr>
            <p:ph type="title"/>
          </p:nvPr>
        </p:nvSpPr>
        <p:spPr>
          <a:xfrm>
            <a:off x="812801" y="239659"/>
            <a:ext cx="10131425" cy="700867"/>
          </a:xfrm>
        </p:spPr>
        <p:txBody>
          <a:bodyPr/>
          <a:lstStyle/>
          <a:p>
            <a:pPr algn="ctr"/>
            <a:r>
              <a:rPr lang="en-IN" b="1"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B12D44FB-5E20-D3D4-B835-D58BF15CC112}"/>
              </a:ext>
            </a:extLst>
          </p:cNvPr>
          <p:cNvSpPr>
            <a:spLocks noGrp="1"/>
          </p:cNvSpPr>
          <p:nvPr>
            <p:ph idx="1"/>
          </p:nvPr>
        </p:nvSpPr>
        <p:spPr>
          <a:xfrm>
            <a:off x="685801" y="1149531"/>
            <a:ext cx="10861765" cy="5468809"/>
          </a:xfrm>
        </p:spPr>
        <p:txBody>
          <a:bodyPr>
            <a:normAutofit fontScale="70000" lnSpcReduction="20000"/>
          </a:bodyPr>
          <a:lstStyle/>
          <a:p>
            <a:pPr>
              <a:lnSpc>
                <a:spcPct val="110000"/>
              </a:lnSpc>
              <a:buNone/>
            </a:pPr>
            <a:r>
              <a:rPr lang="en-US" b="1" dirty="0">
                <a:latin typeface="Times New Roman" panose="02020603050405020304" pitchFamily="18" charset="0"/>
                <a:cs typeface="Times New Roman" panose="02020603050405020304" pitchFamily="18" charset="0"/>
              </a:rPr>
              <a:t>Models Used:</a:t>
            </a:r>
            <a:endParaRPr lang="en-US" dirty="0">
              <a:latin typeface="Times New Roman" panose="02020603050405020304" pitchFamily="18" charset="0"/>
              <a:cs typeface="Times New Roman" panose="02020603050405020304" pitchFamily="18" charset="0"/>
            </a:endParaRPr>
          </a:p>
          <a:p>
            <a:pPr>
              <a:lnSpc>
                <a:spcPct val="11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ARIMA (Autoregressive Integrated Moving Average):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 time series model that forecasts prices based on the linear relationship between past and current data. Best suited for stable, short-term predictions but struggles with sudden price changes.</a:t>
            </a:r>
          </a:p>
          <a:p>
            <a:pPr>
              <a:lnSpc>
                <a:spcPct val="11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GARCH (Generalized Autoregressive Conditional Heteroskedasticity):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 volatility forecasting model that analyzes variance in returns over time. Useful for capturing volatility clustering but limited in predicting actual price movements.</a:t>
            </a:r>
          </a:p>
          <a:p>
            <a:pPr>
              <a:lnSpc>
                <a:spcPct val="110000"/>
              </a:lnSpc>
              <a:buNone/>
            </a:pPr>
            <a:r>
              <a:rPr lang="en-US" b="1" dirty="0">
                <a:latin typeface="Times New Roman" panose="02020603050405020304" pitchFamily="18" charset="0"/>
                <a:cs typeface="Times New Roman" panose="02020603050405020304" pitchFamily="18" charset="0"/>
              </a:rPr>
              <a:t>   Disadvantages of Existing Systems:</a:t>
            </a:r>
            <a:endParaRPr lang="en-US" dirty="0">
              <a:latin typeface="Times New Roman" panose="02020603050405020304" pitchFamily="18" charset="0"/>
              <a:cs typeface="Times New Roman" panose="02020603050405020304" pitchFamily="18" charset="0"/>
            </a:endParaRPr>
          </a:p>
          <a:p>
            <a:pPr>
              <a:lnSpc>
                <a:spcPct val="11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Lack of Predictive Intelligence:</a:t>
            </a:r>
            <a:endParaRPr lang="en-US" dirty="0">
              <a:latin typeface="Times New Roman" panose="02020603050405020304" pitchFamily="18" charset="0"/>
              <a:cs typeface="Times New Roman" panose="02020603050405020304" pitchFamily="18" charset="0"/>
            </a:endParaRPr>
          </a:p>
          <a:p>
            <a:pPr marL="742950" lvl="1" indent="-285750">
              <a:lnSpc>
                <a:spcPct val="11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Heavy reliance on historical charts and manual analysis.</a:t>
            </a:r>
          </a:p>
          <a:p>
            <a:pPr>
              <a:lnSpc>
                <a:spcPct val="11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Limited Automation:</a:t>
            </a:r>
            <a:endParaRPr lang="en-US" dirty="0">
              <a:latin typeface="Times New Roman" panose="02020603050405020304" pitchFamily="18" charset="0"/>
              <a:cs typeface="Times New Roman" panose="02020603050405020304" pitchFamily="18" charset="0"/>
            </a:endParaRPr>
          </a:p>
          <a:p>
            <a:pPr marL="742950" lvl="1" indent="-285750">
              <a:lnSpc>
                <a:spcPct val="11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Forecasting often requires manual interpretation, causing delays.</a:t>
            </a:r>
          </a:p>
          <a:p>
            <a:pPr>
              <a:lnSpc>
                <a:spcPct val="11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No Real-Time Adaptability:</a:t>
            </a:r>
            <a:endParaRPr lang="en-US" dirty="0">
              <a:latin typeface="Times New Roman" panose="02020603050405020304" pitchFamily="18" charset="0"/>
              <a:cs typeface="Times New Roman" panose="02020603050405020304" pitchFamily="18" charset="0"/>
            </a:endParaRPr>
          </a:p>
          <a:p>
            <a:pPr marL="742950" lvl="1" indent="-285750">
              <a:lnSpc>
                <a:spcPct val="11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Systems fail to adapt to sudden market events and news.</a:t>
            </a:r>
          </a:p>
          <a:p>
            <a:pPr marL="0" indent="0">
              <a:buNone/>
            </a:pPr>
            <a:endParaRPr lang="en-IN" dirty="0"/>
          </a:p>
        </p:txBody>
      </p:sp>
    </p:spTree>
    <p:extLst>
      <p:ext uri="{BB962C8B-B14F-4D97-AF65-F5344CB8AC3E}">
        <p14:creationId xmlns:p14="http://schemas.microsoft.com/office/powerpoint/2010/main" val="1096303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83BC3-5955-C362-282E-3EC81B5F5C06}"/>
              </a:ext>
            </a:extLst>
          </p:cNvPr>
          <p:cNvSpPr>
            <a:spLocks noGrp="1"/>
          </p:cNvSpPr>
          <p:nvPr>
            <p:ph type="title"/>
          </p:nvPr>
        </p:nvSpPr>
        <p:spPr>
          <a:xfrm>
            <a:off x="685801" y="344129"/>
            <a:ext cx="10131425" cy="1061884"/>
          </a:xfrm>
        </p:spPr>
        <p:txBody>
          <a:bodyPr/>
          <a:lstStyle/>
          <a:p>
            <a:pPr algn="ctr"/>
            <a:r>
              <a:rPr lang="en-IN" b="1" dirty="0">
                <a:latin typeface="Times New Roman" panose="02020603050405020304" pitchFamily="18" charset="0"/>
                <a:cs typeface="Times New Roman" panose="02020603050405020304" pitchFamily="18" charset="0"/>
              </a:rPr>
              <a:t>PRORPOSED SYSTEM</a:t>
            </a:r>
          </a:p>
        </p:txBody>
      </p:sp>
      <p:sp>
        <p:nvSpPr>
          <p:cNvPr id="3" name="Content Placeholder 2">
            <a:extLst>
              <a:ext uri="{FF2B5EF4-FFF2-40B4-BE49-F238E27FC236}">
                <a16:creationId xmlns:a16="http://schemas.microsoft.com/office/drawing/2014/main" id="{A3F5CBAF-64A7-FB7C-2A0D-2817F263E6B9}"/>
              </a:ext>
            </a:extLst>
          </p:cNvPr>
          <p:cNvSpPr>
            <a:spLocks noGrp="1"/>
          </p:cNvSpPr>
          <p:nvPr>
            <p:ph idx="1"/>
          </p:nvPr>
        </p:nvSpPr>
        <p:spPr>
          <a:xfrm>
            <a:off x="685801" y="1406013"/>
            <a:ext cx="10749115" cy="5329087"/>
          </a:xfrm>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The proposed system integrates machine learning models—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Logistic Regression, and SVM—for predictive analysis of Bitcoin prices. The process includes automated data preprocessing, feature extraction, model training, prediction generation, and visualization through a Django-based web interface.</a:t>
            </a:r>
          </a:p>
          <a:p>
            <a:pPr algn="just">
              <a:buNone/>
            </a:pPr>
            <a:r>
              <a:rPr lang="en-US" b="1" dirty="0">
                <a:latin typeface="Times New Roman" panose="02020603050405020304" pitchFamily="18" charset="0"/>
                <a:cs typeface="Times New Roman" panose="02020603050405020304" pitchFamily="18" charset="0"/>
              </a:rPr>
              <a:t>Advantages of Proposed System:</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Higher prediction accuracy through machine learning.</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Reduced human bias via automation.</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Real-time adaptability to market fluctuations.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User-friendly interface for non-technical users.</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Scalable to other cryptocurrencies and financial assets.</a:t>
            </a:r>
          </a:p>
          <a:p>
            <a:pPr marL="0" indent="0">
              <a:buNone/>
            </a:pPr>
            <a:endParaRPr lang="en-US" sz="3200" dirty="0"/>
          </a:p>
          <a:p>
            <a:pPr marL="0" indent="0" algn="just">
              <a:buNone/>
            </a:pPr>
            <a:endParaRPr lang="en-IN" sz="4400" dirty="0"/>
          </a:p>
        </p:txBody>
      </p:sp>
    </p:spTree>
    <p:extLst>
      <p:ext uri="{BB962C8B-B14F-4D97-AF65-F5344CB8AC3E}">
        <p14:creationId xmlns:p14="http://schemas.microsoft.com/office/powerpoint/2010/main" val="1074932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285047-3977-ECE0-7A0C-37EBA4C76837}"/>
              </a:ext>
            </a:extLst>
          </p:cNvPr>
          <p:cNvSpPr>
            <a:spLocks noGrp="1"/>
          </p:cNvSpPr>
          <p:nvPr>
            <p:ph type="title"/>
          </p:nvPr>
        </p:nvSpPr>
        <p:spPr>
          <a:xfrm>
            <a:off x="685801" y="275303"/>
            <a:ext cx="10131425" cy="1456267"/>
          </a:xfrm>
        </p:spPr>
        <p:txBody>
          <a:bodyPr/>
          <a:lstStyle/>
          <a:p>
            <a:pPr algn="ctr"/>
            <a:r>
              <a:rPr lang="en-IN" b="1" dirty="0">
                <a:latin typeface="Times New Roman" panose="02020603050405020304" pitchFamily="18" charset="0"/>
                <a:cs typeface="Times New Roman" panose="02020603050405020304" pitchFamily="18" charset="0"/>
              </a:rPr>
              <a:t>Software Requirements</a:t>
            </a:r>
          </a:p>
        </p:txBody>
      </p:sp>
      <p:sp>
        <p:nvSpPr>
          <p:cNvPr id="6" name="Content Placeholder 5">
            <a:extLst>
              <a:ext uri="{FF2B5EF4-FFF2-40B4-BE49-F238E27FC236}">
                <a16:creationId xmlns:a16="http://schemas.microsoft.com/office/drawing/2014/main" id="{C60F51E9-593A-86DE-4997-4B59E04557C3}"/>
              </a:ext>
            </a:extLst>
          </p:cNvPr>
          <p:cNvSpPr>
            <a:spLocks noGrp="1"/>
          </p:cNvSpPr>
          <p:nvPr>
            <p:ph idx="1"/>
          </p:nvPr>
        </p:nvSpPr>
        <p:spPr>
          <a:xfrm>
            <a:off x="689811" y="1731570"/>
            <a:ext cx="10816388" cy="4451684"/>
          </a:xfrm>
        </p:spPr>
        <p:txBody>
          <a:bodyPr>
            <a:noAutofit/>
          </a:bodyPr>
          <a:lstStyle/>
          <a:p>
            <a:pPr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OS: Windows 10/11, Ubuntu 18.04+, or macOS.</a:t>
            </a:r>
          </a:p>
          <a:p>
            <a:pPr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Python 3.7+, </a:t>
            </a:r>
            <a:r>
              <a:rPr lang="en-IN" sz="3200" dirty="0" err="1">
                <a:latin typeface="Times New Roman" panose="02020603050405020304" pitchFamily="18" charset="0"/>
                <a:cs typeface="Times New Roman" panose="02020603050405020304" pitchFamily="18" charset="0"/>
              </a:rPr>
              <a:t>Jupyter</a:t>
            </a:r>
            <a:r>
              <a:rPr lang="en-IN" sz="3200" dirty="0">
                <a:latin typeface="Times New Roman" panose="02020603050405020304" pitchFamily="18" charset="0"/>
                <a:cs typeface="Times New Roman" panose="02020603050405020304" pitchFamily="18" charset="0"/>
              </a:rPr>
              <a:t> Notebook, Google </a:t>
            </a:r>
            <a:r>
              <a:rPr lang="en-IN" sz="3200" dirty="0" err="1">
                <a:latin typeface="Times New Roman" panose="02020603050405020304" pitchFamily="18" charset="0"/>
                <a:cs typeface="Times New Roman" panose="02020603050405020304" pitchFamily="18" charset="0"/>
              </a:rPr>
              <a:t>Colab</a:t>
            </a:r>
            <a:r>
              <a:rPr lang="en-IN" sz="3200" dirty="0">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Libraries: Pandas, NumPy, Scikit-learn, </a:t>
            </a:r>
            <a:r>
              <a:rPr lang="en-IN" sz="3200" dirty="0" err="1">
                <a:latin typeface="Times New Roman" panose="02020603050405020304" pitchFamily="18" charset="0"/>
                <a:cs typeface="Times New Roman" panose="02020603050405020304" pitchFamily="18" charset="0"/>
              </a:rPr>
              <a:t>XGBoost</a:t>
            </a:r>
            <a:r>
              <a:rPr lang="en-IN" sz="3200" dirty="0">
                <a:latin typeface="Times New Roman" panose="02020603050405020304" pitchFamily="18" charset="0"/>
                <a:cs typeface="Times New Roman" panose="02020603050405020304" pitchFamily="18" charset="0"/>
              </a:rPr>
              <a:t>, Matplotlib, Seaborn.</a:t>
            </a:r>
          </a:p>
          <a:p>
            <a:pPr algn="just">
              <a:buFont typeface="Arial" panose="020B0604020202020204" pitchFamily="34" charset="0"/>
              <a:buChar char="•"/>
            </a:pPr>
            <a:r>
              <a:rPr lang="en-IN" sz="3200" dirty="0">
                <a:latin typeface="Times New Roman" panose="02020603050405020304" pitchFamily="18" charset="0"/>
                <a:cs typeface="Times New Roman" panose="02020603050405020304" pitchFamily="18" charset="0"/>
              </a:rPr>
              <a:t>Django framework for UI development.</a:t>
            </a:r>
          </a:p>
        </p:txBody>
      </p:sp>
    </p:spTree>
    <p:extLst>
      <p:ext uri="{BB962C8B-B14F-4D97-AF65-F5344CB8AC3E}">
        <p14:creationId xmlns:p14="http://schemas.microsoft.com/office/powerpoint/2010/main" val="456936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D09D0-9EDA-0659-B1AC-A0A41B3D2723}"/>
              </a:ext>
            </a:extLst>
          </p:cNvPr>
          <p:cNvSpPr>
            <a:spLocks noGrp="1"/>
          </p:cNvSpPr>
          <p:nvPr>
            <p:ph type="title"/>
          </p:nvPr>
        </p:nvSpPr>
        <p:spPr/>
        <p:txBody>
          <a:bodyPr/>
          <a:lstStyle/>
          <a:p>
            <a:pPr algn="ctr"/>
            <a:r>
              <a:rPr lang="en-IN" sz="4400" b="1" dirty="0">
                <a:latin typeface="Times New Roman" panose="02020603050405020304" pitchFamily="18" charset="0"/>
                <a:cs typeface="Times New Roman" panose="02020603050405020304" pitchFamily="18" charset="0"/>
              </a:rPr>
              <a:t>Hardware Requirements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C79175-B181-6128-D61F-6837A2ADF727}"/>
              </a:ext>
            </a:extLst>
          </p:cNvPr>
          <p:cNvSpPr>
            <a:spLocks noGrp="1"/>
          </p:cNvSpPr>
          <p:nvPr>
            <p:ph idx="1"/>
          </p:nvPr>
        </p:nvSpPr>
        <p:spPr/>
        <p:txBody>
          <a:bodyPr>
            <a:normAutofit/>
          </a:bodyPr>
          <a:lstStyle/>
          <a:p>
            <a:pPr algn="just"/>
            <a:r>
              <a:rPr lang="en-IN" sz="3200" dirty="0">
                <a:latin typeface="Times New Roman" panose="02020603050405020304" pitchFamily="18" charset="0"/>
                <a:cs typeface="Times New Roman" panose="02020603050405020304" pitchFamily="18" charset="0"/>
              </a:rPr>
              <a:t>Processor: Intel Core i5/i7 (or equivalent AMD </a:t>
            </a:r>
            <a:r>
              <a:rPr lang="en-IN" sz="3200" dirty="0" err="1">
                <a:latin typeface="Times New Roman" panose="02020603050405020304" pitchFamily="18" charset="0"/>
                <a:cs typeface="Times New Roman" panose="02020603050405020304" pitchFamily="18" charset="0"/>
              </a:rPr>
              <a:t>Ryzen</a:t>
            </a:r>
            <a:r>
              <a:rPr lang="en-IN" sz="3200" dirty="0">
                <a:latin typeface="Times New Roman" panose="02020603050405020304" pitchFamily="18" charset="0"/>
                <a:cs typeface="Times New Roman" panose="02020603050405020304" pitchFamily="18" charset="0"/>
              </a:rPr>
              <a:t>)</a:t>
            </a:r>
          </a:p>
          <a:p>
            <a:pPr algn="just"/>
            <a:r>
              <a:rPr lang="en-IN" sz="3200" dirty="0">
                <a:latin typeface="Times New Roman" panose="02020603050405020304" pitchFamily="18" charset="0"/>
                <a:cs typeface="Times New Roman" panose="02020603050405020304" pitchFamily="18" charset="0"/>
              </a:rPr>
              <a:t>RAM: Minimum 16GB (Preferred: 32GB for large datasets)</a:t>
            </a:r>
          </a:p>
          <a:p>
            <a:pPr algn="just"/>
            <a:r>
              <a:rPr lang="en-IN" sz="3200" dirty="0">
                <a:latin typeface="Times New Roman" panose="02020603050405020304" pitchFamily="18" charset="0"/>
                <a:cs typeface="Times New Roman" panose="02020603050405020304" pitchFamily="18" charset="0"/>
              </a:rPr>
              <a:t>Storage: SSD (Minimum 256GB, Recommended: 512GB+)</a:t>
            </a:r>
          </a:p>
          <a:p>
            <a:pPr algn="just"/>
            <a:r>
              <a:rPr lang="en-IN" sz="3200" dirty="0">
                <a:latin typeface="Times New Roman" panose="02020603050405020304" pitchFamily="18" charset="0"/>
                <a:cs typeface="Times New Roman" panose="02020603050405020304" pitchFamily="18" charset="0"/>
              </a:rPr>
              <a:t>GPU: NVIDIA RTX 2060 or higher for machine learning models.</a:t>
            </a:r>
          </a:p>
          <a:p>
            <a:endParaRPr lang="en-IN" dirty="0"/>
          </a:p>
        </p:txBody>
      </p:sp>
    </p:spTree>
    <p:extLst>
      <p:ext uri="{BB962C8B-B14F-4D97-AF65-F5344CB8AC3E}">
        <p14:creationId xmlns:p14="http://schemas.microsoft.com/office/powerpoint/2010/main" val="3354534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2E3C12C-83F2-AFD2-291D-3D93BB3E50DD}"/>
              </a:ext>
            </a:extLst>
          </p:cNvPr>
          <p:cNvSpPr>
            <a:spLocks noGrp="1"/>
          </p:cNvSpPr>
          <p:nvPr>
            <p:ph type="title"/>
          </p:nvPr>
        </p:nvSpPr>
        <p:spPr>
          <a:xfrm>
            <a:off x="657993" y="191681"/>
            <a:ext cx="10820398" cy="1053738"/>
          </a:xfrm>
        </p:spPr>
        <p:txBody>
          <a:bodyPr/>
          <a:lstStyle/>
          <a:p>
            <a:pPr algn="ctr"/>
            <a:r>
              <a:rPr lang="en-IN" b="1" dirty="0">
                <a:latin typeface="Times New Roman" panose="02020603050405020304" pitchFamily="18" charset="0"/>
                <a:cs typeface="Times New Roman" panose="02020603050405020304" pitchFamily="18" charset="0"/>
              </a:rPr>
              <a:t>ANALYSIS</a:t>
            </a:r>
          </a:p>
        </p:txBody>
      </p:sp>
      <p:sp>
        <p:nvSpPr>
          <p:cNvPr id="8" name="Content Placeholder 7">
            <a:extLst>
              <a:ext uri="{FF2B5EF4-FFF2-40B4-BE49-F238E27FC236}">
                <a16:creationId xmlns:a16="http://schemas.microsoft.com/office/drawing/2014/main" id="{0BF484BE-B480-4B89-67C5-059AE6E4B436}"/>
              </a:ext>
            </a:extLst>
          </p:cNvPr>
          <p:cNvSpPr>
            <a:spLocks noGrp="1"/>
          </p:cNvSpPr>
          <p:nvPr>
            <p:ph idx="1"/>
          </p:nvPr>
        </p:nvSpPr>
        <p:spPr>
          <a:xfrm>
            <a:off x="685801" y="1425676"/>
            <a:ext cx="10820398" cy="5732208"/>
          </a:xfrm>
        </p:spPr>
        <p:txBody>
          <a:bodyPr>
            <a:noAutofit/>
          </a:bodyPr>
          <a:lstStyle/>
          <a:p>
            <a:pPr marL="0" indent="0" algn="just">
              <a:buNone/>
            </a:pPr>
            <a:r>
              <a:rPr lang="en-US" sz="3600" dirty="0">
                <a:latin typeface="Times New Roman" panose="02020603050405020304" pitchFamily="18" charset="0"/>
                <a:cs typeface="Times New Roman" panose="02020603050405020304" pitchFamily="18" charset="0"/>
              </a:rPr>
              <a:t>Historical Bitcoin data was collected from sources like Coin Market Cap and Yahoo Finance. Data preprocessing involved handling missing values and feature scaling. Feature engineering included adding indicators like Moving Averages and RSI. Machine learning models were trained, and evaluation metrics like accuracy, precision, recall, F1-score, and RMSE were used. XG Boost achieved the best results, indicating its superiority for this task.</a:t>
            </a:r>
          </a:p>
        </p:txBody>
      </p:sp>
    </p:spTree>
    <p:extLst>
      <p:ext uri="{BB962C8B-B14F-4D97-AF65-F5344CB8AC3E}">
        <p14:creationId xmlns:p14="http://schemas.microsoft.com/office/powerpoint/2010/main" val="33723621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51B37-1C87-B48E-5F3F-04D3471ABF3D}"/>
              </a:ext>
            </a:extLst>
          </p:cNvPr>
          <p:cNvSpPr>
            <a:spLocks noGrp="1"/>
          </p:cNvSpPr>
          <p:nvPr>
            <p:ph type="title"/>
          </p:nvPr>
        </p:nvSpPr>
        <p:spPr>
          <a:xfrm>
            <a:off x="457200" y="0"/>
            <a:ext cx="11366499" cy="1055437"/>
          </a:xfrm>
        </p:spPr>
        <p:txBody>
          <a:bodyPr>
            <a:normAutofit/>
          </a:bodyPr>
          <a:lstStyle/>
          <a:p>
            <a:pPr algn="ctr"/>
            <a:r>
              <a:rPr lang="en-IN" sz="3600" b="1" dirty="0">
                <a:latin typeface="Times New Roman" panose="02020603050405020304" pitchFamily="18" charset="0"/>
                <a:cs typeface="Times New Roman" panose="02020603050405020304" pitchFamily="18" charset="0"/>
              </a:rPr>
              <a:t>SYSTEM ARCHITECTURE DIAGRAM</a:t>
            </a:r>
          </a:p>
        </p:txBody>
      </p:sp>
      <p:pic>
        <p:nvPicPr>
          <p:cNvPr id="7" name="Content Placeholder 6">
            <a:extLst>
              <a:ext uri="{FF2B5EF4-FFF2-40B4-BE49-F238E27FC236}">
                <a16:creationId xmlns:a16="http://schemas.microsoft.com/office/drawing/2014/main" id="{25371796-85B2-20C9-DDCE-4ECD14D837F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40840" y="1004637"/>
            <a:ext cx="8910320" cy="5429426"/>
          </a:xfrm>
        </p:spPr>
      </p:pic>
    </p:spTree>
    <p:extLst>
      <p:ext uri="{BB962C8B-B14F-4D97-AF65-F5344CB8AC3E}">
        <p14:creationId xmlns:p14="http://schemas.microsoft.com/office/powerpoint/2010/main" val="20389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Team 5 Review I</Template>
  <TotalTime>308</TotalTime>
  <Words>830</Words>
  <Application>Microsoft Office PowerPoint</Application>
  <PresentationFormat>Widescreen</PresentationFormat>
  <Paragraphs>96</Paragraphs>
  <Slides>22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-apple-system</vt:lpstr>
      <vt:lpstr>Arial</vt:lpstr>
      <vt:lpstr>Calibri</vt:lpstr>
      <vt:lpstr>Calibri Light</vt:lpstr>
      <vt:lpstr>Inter</vt:lpstr>
      <vt:lpstr>Times New Roman</vt:lpstr>
      <vt:lpstr>Office Theme</vt:lpstr>
      <vt:lpstr>Advanced Bitcoin Market Price Forecasting Using  ML Techniques</vt:lpstr>
      <vt:lpstr>CONTENTS</vt:lpstr>
      <vt:lpstr>ABSTRACT</vt:lpstr>
      <vt:lpstr>EXISTING SYSTEM</vt:lpstr>
      <vt:lpstr>PRORPOSED SYSTEM</vt:lpstr>
      <vt:lpstr>Software Requirements</vt:lpstr>
      <vt:lpstr>Hardware Requirements</vt:lpstr>
      <vt:lpstr>ANALYSIS</vt:lpstr>
      <vt:lpstr>SYSTEM ARCHITECTURE DIAGRAM</vt:lpstr>
      <vt:lpstr>USE CASE DIAGRAM</vt:lpstr>
      <vt:lpstr>SEQUENCE DIAGRAM</vt:lpstr>
      <vt:lpstr>ACTIVITY DIAGRAM</vt:lpstr>
      <vt:lpstr>CLASS DIAGRAM</vt:lpstr>
      <vt:lpstr>OUTPUT SCREENSHOTS</vt:lpstr>
      <vt:lpstr>Fig 2:Bitcoin Price Prediction Results for the next Trading Day</vt:lpstr>
      <vt:lpstr>Fig 3: Bitcoin Historical Data</vt:lpstr>
      <vt:lpstr>Fig 4: Historical Bitcoin Price Chart( Date vs Price(USD) )</vt:lpstr>
      <vt:lpstr>Fig 5:Factors Influencing Bitcoin Prices</vt:lpstr>
      <vt:lpstr>Key Features </vt:lpstr>
      <vt:lpstr>CONCLUSION</vt:lpstr>
      <vt:lpstr>APPLICATIONS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Sripathi Tejaswi</dc:creator>
  <cp:lastModifiedBy>Dilip Datta Sai Vankayala</cp:lastModifiedBy>
  <cp:revision>4</cp:revision>
  <dcterms:created xsi:type="dcterms:W3CDTF">2025-03-14T15:08:43Z</dcterms:created>
  <dcterms:modified xsi:type="dcterms:W3CDTF">2025-04-19T08:41:44Z</dcterms:modified>
</cp:coreProperties>
</file>