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rini\Desktop\EMPLOYEE%20DATA%20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DATA SET.xlsx]Sheet1!PivotTable2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 Analysis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01-49A9-A0EA-97A2BA5BD72D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01-49A9-A0EA-97A2BA5BD72D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701-49A9-A0EA-97A2BA5BD72D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701-49A9-A0EA-97A2BA5BD7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9234520"/>
        <c:axId val="489232360"/>
      </c:barChart>
      <c:catAx>
        <c:axId val="489234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232360"/>
        <c:crosses val="autoZero"/>
        <c:auto val="1"/>
        <c:lblAlgn val="ctr"/>
        <c:lblOffset val="100"/>
        <c:noMultiLvlLbl val="0"/>
      </c:catAx>
      <c:valAx>
        <c:axId val="489232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234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25-Aug-24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1686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25-Aug-24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13834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25-Aug-24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2028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25-Aug-24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993763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25-Aug-24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1007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25-Aug-24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577745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25-Aug-24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819252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25-Aug-24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438019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25-Aug-24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90133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25-Aug-24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09024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25-Aug-24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06476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25-Aug-24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72831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25-Aug-24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45938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25-Aug-24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56787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25-Aug-24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210251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25-Aug-24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94549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25-Aug-24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69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25-Aug-24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80346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404813" y="189069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</a:p>
          <a:p>
            <a:r>
              <a:rPr lang="en-US" sz="2400" dirty="0"/>
              <a:t>REGISTER NO:</a:t>
            </a:r>
          </a:p>
          <a:p>
            <a:r>
              <a:rPr lang="en-US" sz="2400" dirty="0"/>
              <a:t>DEPARTMENT:</a:t>
            </a:r>
          </a:p>
          <a:p>
            <a:r>
              <a:rPr lang="en-US" sz="2400" dirty="0"/>
              <a:t>COLLEGE: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42E609-1179-9036-D9CF-FC6198042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FE2FA6-AFC9-EB98-15C7-B8874F74C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COLLECTION _ downloaded from Kaggle.com.</a:t>
            </a:r>
          </a:p>
          <a:p>
            <a:r>
              <a:rPr lang="en-US" dirty="0"/>
              <a:t>FEATURE SELECTION _ Identified each and every feature related to employee data set in Excel.</a:t>
            </a:r>
          </a:p>
          <a:p>
            <a:r>
              <a:rPr lang="en-US" dirty="0"/>
              <a:t>DATA CLEANING _ Identified the missing values and filtered out the same.</a:t>
            </a:r>
          </a:p>
          <a:p>
            <a:r>
              <a:rPr lang="en-US" dirty="0"/>
              <a:t>PERFORMANCE LEVEL _ Calculated the performance level of employees by considering the Current Employee Rating column in the given Excel.</a:t>
            </a:r>
          </a:p>
          <a:p>
            <a:r>
              <a:rPr lang="en-US" dirty="0"/>
              <a:t>PIVOT TABLE _ To summarize the employee performance analysis.</a:t>
            </a:r>
          </a:p>
          <a:p>
            <a:r>
              <a:rPr lang="en-US" dirty="0"/>
              <a:t>GRAPH _ To visualize the data through graphical representation.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/>
              <a:t>R</a:t>
            </a:r>
            <a:r>
              <a:rPr b="1" spc="-40" dirty="0"/>
              <a:t>E</a:t>
            </a:r>
            <a:r>
              <a:rPr b="1" spc="15" dirty="0"/>
              <a:t>S</a:t>
            </a:r>
            <a:r>
              <a:rPr b="1" spc="-30" dirty="0"/>
              <a:t>U</a:t>
            </a:r>
            <a:r>
              <a:rPr b="1" spc="-405" dirty="0"/>
              <a:t>L</a:t>
            </a:r>
            <a:r>
              <a:rPr b="1"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370123B-3D8C-5C40-4884-0CEF5DEF99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198078"/>
              </p:ext>
            </p:extLst>
          </p:nvPr>
        </p:nvGraphicFramePr>
        <p:xfrm>
          <a:off x="677863" y="1524000"/>
          <a:ext cx="8596312" cy="4518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2D83A-FD3F-7CD6-2B57-D31EC923C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The employee performance analysis reveals varying levels of performance among Full-time, Part-time and Temporary employees, ranging from very high to low &amp; below average.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This insights will enable targeted interventions to improve productivity, address underperformance, and optimize workforce planning across different employee categories.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5" dirty="0"/>
              <a:t>PROJECT</a:t>
            </a:r>
            <a:r>
              <a:rPr sz="4250" b="1" spc="-85" dirty="0"/>
              <a:t> </a:t>
            </a:r>
            <a:r>
              <a:rPr sz="4250" b="1" spc="25" dirty="0"/>
              <a:t>TITLE</a:t>
            </a:r>
            <a:endParaRPr sz="4250" b="1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25" dirty="0"/>
              <a:t>A</a:t>
            </a:r>
            <a:r>
              <a:rPr b="1" spc="-5" dirty="0"/>
              <a:t>G</a:t>
            </a:r>
            <a:r>
              <a:rPr b="1" spc="-35" dirty="0"/>
              <a:t>E</a:t>
            </a:r>
            <a:r>
              <a:rPr b="1" spc="15" dirty="0"/>
              <a:t>N</a:t>
            </a:r>
            <a:r>
              <a:rPr b="1"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68143" y="2670804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/>
              <a:t>P</a:t>
            </a:r>
            <a:r>
              <a:rPr sz="4250" b="1" spc="15" dirty="0"/>
              <a:t>ROB</a:t>
            </a:r>
            <a:r>
              <a:rPr sz="4250" b="1" spc="55" dirty="0"/>
              <a:t>L</a:t>
            </a:r>
            <a:r>
              <a:rPr sz="4250" b="1" spc="-20" dirty="0"/>
              <a:t>E</a:t>
            </a:r>
            <a:r>
              <a:rPr sz="4250" b="1" spc="20" dirty="0"/>
              <a:t>M</a:t>
            </a:r>
            <a:r>
              <a:rPr sz="4250" b="1" dirty="0"/>
              <a:t>	</a:t>
            </a:r>
            <a:r>
              <a:rPr sz="4250" b="1" spc="10" dirty="0"/>
              <a:t>S</a:t>
            </a:r>
            <a:r>
              <a:rPr sz="4250" b="1" spc="-370" dirty="0"/>
              <a:t>T</a:t>
            </a:r>
            <a:r>
              <a:rPr sz="4250" b="1" spc="-375" dirty="0"/>
              <a:t>A</a:t>
            </a:r>
            <a:r>
              <a:rPr sz="4250" b="1" spc="15" dirty="0"/>
              <a:t>T</a:t>
            </a:r>
            <a:r>
              <a:rPr sz="4250" b="1" spc="-10" dirty="0"/>
              <a:t>E</a:t>
            </a:r>
            <a:r>
              <a:rPr sz="4250" b="1" spc="-20" dirty="0"/>
              <a:t>ME</a:t>
            </a:r>
            <a:r>
              <a:rPr sz="4250" b="1" spc="10" dirty="0"/>
              <a:t>NT</a:t>
            </a:r>
            <a:endParaRPr sz="4250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112EB3C-1626-DA76-F5CF-1D45B7FAF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WHY EMPLOYEE PERFORMANCE ANALYSIS ?</a:t>
            </a:r>
          </a:p>
          <a:p>
            <a:r>
              <a:rPr lang="en-US" sz="2000" dirty="0"/>
              <a:t>To track the performance of Employees in an organization. </a:t>
            </a:r>
          </a:p>
          <a:p>
            <a:r>
              <a:rPr lang="en-US" sz="2000" dirty="0"/>
              <a:t>To focus on the growth of the organization as well as the growth of the Employee.</a:t>
            </a:r>
          </a:p>
          <a:p>
            <a:r>
              <a:rPr lang="en-US" sz="2000" dirty="0"/>
              <a:t>To motivate the employees through appreciation’s, increments, promotions etc. Will make them to work more in a more effective manner.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6882" y="128905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/>
              <a:t>PROJECT	</a:t>
            </a:r>
            <a:r>
              <a:rPr sz="4250" b="1" spc="-20" dirty="0"/>
              <a:t>OVERVIEW</a:t>
            </a:r>
            <a:endParaRPr sz="4250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BDEF088-F8C7-683D-9F3A-FA39F8282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2786727"/>
            <a:ext cx="8238066" cy="3880773"/>
          </a:xfrm>
        </p:spPr>
        <p:txBody>
          <a:bodyPr>
            <a:normAutofit/>
          </a:bodyPr>
          <a:lstStyle/>
          <a:p>
            <a:r>
              <a:rPr lang="en-US" sz="2000" dirty="0"/>
              <a:t>This Project analyzes employee performance using Excel, focusing on sales, customer satisfaction, and productivity.</a:t>
            </a:r>
          </a:p>
          <a:p>
            <a:r>
              <a:rPr lang="en-US" sz="2000" dirty="0"/>
              <a:t>Dashboards and reports visualize data, identifying areas for improvement and recommending enhancements to drive business growth.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96200" y="128580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78733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/>
              <a:t>W</a:t>
            </a:r>
            <a:r>
              <a:rPr sz="3200" b="1" spc="-20" dirty="0"/>
              <a:t>H</a:t>
            </a:r>
            <a:r>
              <a:rPr sz="3200" b="1" spc="20" dirty="0"/>
              <a:t>O</a:t>
            </a:r>
            <a:r>
              <a:rPr sz="3200" b="1" spc="-235" dirty="0"/>
              <a:t> </a:t>
            </a:r>
            <a:r>
              <a:rPr sz="3200" b="1" spc="-10" dirty="0"/>
              <a:t>AR</a:t>
            </a:r>
            <a:r>
              <a:rPr sz="3200" b="1" spc="15" dirty="0"/>
              <a:t>E</a:t>
            </a:r>
            <a:r>
              <a:rPr sz="3200" b="1" spc="-35" dirty="0"/>
              <a:t> </a:t>
            </a:r>
            <a:r>
              <a:rPr sz="3200" b="1" spc="-10" dirty="0"/>
              <a:t>T</a:t>
            </a:r>
            <a:r>
              <a:rPr sz="3200" b="1" spc="-15" dirty="0"/>
              <a:t>H</a:t>
            </a:r>
            <a:r>
              <a:rPr sz="3200" b="1" spc="15" dirty="0"/>
              <a:t>E</a:t>
            </a:r>
            <a:r>
              <a:rPr sz="3200" b="1" spc="-35" dirty="0"/>
              <a:t> </a:t>
            </a:r>
            <a:r>
              <a:rPr sz="3200" b="1" spc="-20" dirty="0"/>
              <a:t>E</a:t>
            </a:r>
            <a:r>
              <a:rPr sz="3200" b="1" spc="30" dirty="0"/>
              <a:t>N</a:t>
            </a:r>
            <a:r>
              <a:rPr sz="3200" b="1" spc="15" dirty="0"/>
              <a:t>D</a:t>
            </a:r>
            <a:r>
              <a:rPr sz="3200" b="1" spc="-45" dirty="0"/>
              <a:t> </a:t>
            </a:r>
            <a:r>
              <a:rPr sz="3200" b="1" dirty="0"/>
              <a:t>U</a:t>
            </a:r>
            <a:r>
              <a:rPr sz="3200" b="1" spc="10" dirty="0"/>
              <a:t>S</a:t>
            </a:r>
            <a:r>
              <a:rPr sz="3200" b="1" spc="-25" dirty="0"/>
              <a:t>E</a:t>
            </a:r>
            <a:r>
              <a:rPr sz="3200" b="1" spc="-10" dirty="0"/>
              <a:t>R</a:t>
            </a:r>
            <a:r>
              <a:rPr sz="3200" b="1" spc="5" dirty="0"/>
              <a:t>S?</a:t>
            </a:r>
            <a:endParaRPr sz="3200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5B70B76-479E-641D-D7A1-2DE695A72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The place where the Employee management categories and hierarchies will get benefits from the “Employee Performance Analysis”.</a:t>
            </a:r>
          </a:p>
          <a:p>
            <a:r>
              <a:rPr lang="en-US" sz="2000" dirty="0"/>
              <a:t>They include :</a:t>
            </a:r>
          </a:p>
          <a:p>
            <a:pPr marL="0" indent="0" algn="just">
              <a:buNone/>
            </a:pPr>
            <a:r>
              <a:rPr lang="en-US" sz="2000" dirty="0"/>
              <a:t>                      Employees</a:t>
            </a:r>
          </a:p>
          <a:p>
            <a:pPr marL="0" indent="0" algn="just">
              <a:buNone/>
            </a:pPr>
            <a:r>
              <a:rPr lang="en-US" sz="2000" dirty="0"/>
              <a:t>                      Employer</a:t>
            </a:r>
          </a:p>
          <a:p>
            <a:pPr marL="0" indent="0" algn="just">
              <a:buNone/>
            </a:pPr>
            <a:r>
              <a:rPr lang="en-US" sz="2000" dirty="0"/>
              <a:t>                      Managers</a:t>
            </a:r>
          </a:p>
          <a:p>
            <a:pPr marL="0" indent="0" algn="just">
              <a:buNone/>
            </a:pPr>
            <a:r>
              <a:rPr lang="en-US" sz="2000" dirty="0"/>
              <a:t>                      Organization</a:t>
            </a:r>
          </a:p>
          <a:p>
            <a:pPr marL="0" indent="0" algn="just">
              <a:buNone/>
            </a:pPr>
            <a:r>
              <a:rPr lang="en-US" sz="2000" dirty="0"/>
              <a:t>                      Various IT Sectors and Industries</a:t>
            </a:r>
          </a:p>
          <a:p>
            <a:pPr marL="0" indent="0" algn="just">
              <a:buNone/>
            </a:pPr>
            <a:r>
              <a:rPr lang="en-US" dirty="0"/>
              <a:t>                        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4" y="1850928"/>
            <a:ext cx="2241723" cy="388077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39000" y="11080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/>
              <a:t>O</a:t>
            </a:r>
            <a:r>
              <a:rPr sz="3600" b="1" spc="25" dirty="0"/>
              <a:t>U</a:t>
            </a:r>
            <a:r>
              <a:rPr sz="3600" b="1" dirty="0"/>
              <a:t>R</a:t>
            </a:r>
            <a:r>
              <a:rPr sz="3600" b="1" spc="5" dirty="0"/>
              <a:t> </a:t>
            </a:r>
            <a:r>
              <a:rPr sz="3600" b="1" spc="25" dirty="0"/>
              <a:t>S</a:t>
            </a:r>
            <a:r>
              <a:rPr sz="3600" b="1" spc="10" dirty="0"/>
              <a:t>O</a:t>
            </a:r>
            <a:r>
              <a:rPr sz="3600" b="1" spc="25" dirty="0"/>
              <a:t>LU</a:t>
            </a:r>
            <a:r>
              <a:rPr sz="3600" b="1" spc="-35" dirty="0"/>
              <a:t>T</a:t>
            </a:r>
            <a:r>
              <a:rPr sz="3600" b="1" spc="-30" dirty="0"/>
              <a:t>I</a:t>
            </a:r>
            <a:r>
              <a:rPr sz="3600" b="1" spc="10" dirty="0"/>
              <a:t>O</a:t>
            </a:r>
            <a:r>
              <a:rPr sz="3600" b="1" dirty="0"/>
              <a:t>N</a:t>
            </a:r>
            <a:r>
              <a:rPr sz="3600" b="1" spc="-345" dirty="0"/>
              <a:t> </a:t>
            </a:r>
            <a:r>
              <a:rPr sz="3600" b="1" spc="-35" dirty="0"/>
              <a:t>A</a:t>
            </a:r>
            <a:r>
              <a:rPr sz="3600" b="1" spc="-5" dirty="0"/>
              <a:t>N</a:t>
            </a:r>
            <a:r>
              <a:rPr sz="3600" b="1" dirty="0"/>
              <a:t>D</a:t>
            </a:r>
            <a:r>
              <a:rPr sz="3600" b="1" spc="35" dirty="0"/>
              <a:t> </a:t>
            </a:r>
            <a:r>
              <a:rPr sz="3600" b="1" spc="-30" dirty="0"/>
              <a:t>I</a:t>
            </a:r>
            <a:r>
              <a:rPr sz="3600" b="1" spc="-35" dirty="0"/>
              <a:t>T</a:t>
            </a:r>
            <a:r>
              <a:rPr sz="3600" b="1" dirty="0"/>
              <a:t>S</a:t>
            </a:r>
            <a:r>
              <a:rPr sz="3600" b="1" spc="60" dirty="0"/>
              <a:t> </a:t>
            </a:r>
            <a:r>
              <a:rPr sz="3600" b="1" spc="-295" dirty="0"/>
              <a:t>V</a:t>
            </a:r>
            <a:r>
              <a:rPr sz="3600" b="1" spc="-35" dirty="0"/>
              <a:t>A</a:t>
            </a:r>
            <a:r>
              <a:rPr sz="3600" b="1" spc="25" dirty="0"/>
              <a:t>LU</a:t>
            </a:r>
            <a:r>
              <a:rPr sz="3600" b="1" dirty="0"/>
              <a:t>E</a:t>
            </a:r>
            <a:r>
              <a:rPr sz="3600" b="1" spc="-65" dirty="0"/>
              <a:t> </a:t>
            </a:r>
            <a:r>
              <a:rPr sz="3600" b="1" spc="-15" dirty="0"/>
              <a:t>P</a:t>
            </a:r>
            <a:r>
              <a:rPr sz="3600" b="1" spc="-30" dirty="0"/>
              <a:t>R</a:t>
            </a:r>
            <a:r>
              <a:rPr sz="3600" b="1" spc="10" dirty="0"/>
              <a:t>O</a:t>
            </a:r>
            <a:r>
              <a:rPr sz="3600" b="1" spc="-15" dirty="0"/>
              <a:t>P</a:t>
            </a:r>
            <a:r>
              <a:rPr sz="3600" b="1" spc="10" dirty="0"/>
              <a:t>O</a:t>
            </a:r>
            <a:r>
              <a:rPr sz="3600" b="1" spc="25" dirty="0"/>
              <a:t>S</a:t>
            </a:r>
            <a:r>
              <a:rPr sz="3600" b="1" spc="-30" dirty="0"/>
              <a:t>I</a:t>
            </a:r>
            <a:r>
              <a:rPr sz="3600" b="1" spc="-35" dirty="0"/>
              <a:t>T</a:t>
            </a:r>
            <a:r>
              <a:rPr sz="3600" b="1" spc="-30" dirty="0"/>
              <a:t>I</a:t>
            </a:r>
            <a:r>
              <a:rPr sz="3600" b="1" spc="10" dirty="0"/>
              <a:t>O</a:t>
            </a:r>
            <a:r>
              <a:rPr sz="3600" b="1" dirty="0"/>
              <a:t>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62A16A-CE38-2BD6-9FC0-61043427D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7545" y="2343151"/>
            <a:ext cx="6226002" cy="3880773"/>
          </a:xfrm>
        </p:spPr>
        <p:txBody>
          <a:bodyPr/>
          <a:lstStyle/>
          <a:p>
            <a:r>
              <a:rPr lang="en-US" dirty="0"/>
              <a:t>Conditional Formatting _ To highlight the missing values.</a:t>
            </a:r>
          </a:p>
          <a:p>
            <a:r>
              <a:rPr lang="en-US" dirty="0"/>
              <a:t>Filtering _ To remove the missing values.</a:t>
            </a:r>
          </a:p>
          <a:p>
            <a:r>
              <a:rPr lang="en-US" dirty="0"/>
              <a:t>Formula (IFS) _ To calculate the employee performance level.</a:t>
            </a:r>
          </a:p>
          <a:p>
            <a:r>
              <a:rPr lang="en-US" dirty="0"/>
              <a:t>Pivot Table _ To summarize.</a:t>
            </a:r>
          </a:p>
          <a:p>
            <a:r>
              <a:rPr lang="en-US" dirty="0"/>
              <a:t>Graphical representation _ For data visualization.</a:t>
            </a:r>
          </a:p>
          <a:p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8025"/>
            <a:ext cx="8596668" cy="1320800"/>
          </a:xfrm>
        </p:spPr>
        <p:txBody>
          <a:bodyPr/>
          <a:lstStyle/>
          <a:p>
            <a:r>
              <a:rPr lang="en-IN" b="1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9DE9D-3B0E-E5F7-B6D4-483C71D4B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86000"/>
            <a:ext cx="8596668" cy="4419600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Employee Dataset Excel downloaded from Kaggle.com</a:t>
            </a:r>
          </a:p>
          <a:p>
            <a:r>
              <a:rPr lang="en-US" sz="2200" dirty="0"/>
              <a:t>It has 26 features but we considered only 9 features such as:</a:t>
            </a:r>
          </a:p>
          <a:p>
            <a:pPr marL="0" indent="0" algn="just">
              <a:buNone/>
            </a:pPr>
            <a:r>
              <a:rPr lang="en-US" sz="2200" dirty="0"/>
              <a:t>                  * Employee ID (Numerical values)</a:t>
            </a:r>
          </a:p>
          <a:p>
            <a:pPr marL="0" indent="0" algn="just">
              <a:buNone/>
            </a:pPr>
            <a:r>
              <a:rPr lang="en-US" sz="2200" dirty="0"/>
              <a:t>                  * First name &amp; Last name (Text)</a:t>
            </a:r>
          </a:p>
          <a:p>
            <a:pPr marL="0" indent="0" algn="just">
              <a:buNone/>
            </a:pPr>
            <a:r>
              <a:rPr lang="en-US" sz="2200" dirty="0"/>
              <a:t>                  * Employee type </a:t>
            </a:r>
          </a:p>
          <a:p>
            <a:pPr marL="0" indent="0" algn="just">
              <a:buNone/>
            </a:pPr>
            <a:r>
              <a:rPr lang="en-US" sz="2200" dirty="0"/>
              <a:t>                  * Employee Status </a:t>
            </a:r>
          </a:p>
          <a:p>
            <a:pPr marL="0" indent="0" algn="just">
              <a:buNone/>
            </a:pPr>
            <a:r>
              <a:rPr lang="en-US" sz="2200" dirty="0"/>
              <a:t>                  * Performance level</a:t>
            </a:r>
          </a:p>
          <a:p>
            <a:pPr marL="0" indent="0" algn="just">
              <a:buNone/>
            </a:pPr>
            <a:r>
              <a:rPr lang="en-US" sz="2200" dirty="0"/>
              <a:t>                  * Gender code</a:t>
            </a:r>
          </a:p>
          <a:p>
            <a:pPr marL="0" indent="0" algn="just">
              <a:buNone/>
            </a:pPr>
            <a:r>
              <a:rPr lang="en-US" sz="2200" dirty="0"/>
              <a:t>                  * Employee rating </a:t>
            </a:r>
          </a:p>
          <a:p>
            <a:pPr marL="0" indent="0" algn="just">
              <a:buNone/>
            </a:pPr>
            <a:r>
              <a:rPr lang="en-US" sz="2200" dirty="0"/>
              <a:t>                  * Business Unit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39225" y="101607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4890" y="933547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/>
              <a:t>THE</a:t>
            </a:r>
            <a:r>
              <a:rPr sz="4250" b="1" spc="20" dirty="0"/>
              <a:t> </a:t>
            </a:r>
            <a:r>
              <a:rPr lang="en-US" sz="4250" b="1" spc="20" dirty="0"/>
              <a:t>"</a:t>
            </a:r>
            <a:r>
              <a:rPr sz="4250" b="1" spc="10" dirty="0"/>
              <a:t>WOW</a:t>
            </a:r>
            <a:r>
              <a:rPr lang="en-US" sz="4250" b="1" spc="10" dirty="0"/>
              <a:t>"</a:t>
            </a:r>
            <a:r>
              <a:rPr sz="4250" b="1" spc="85" dirty="0"/>
              <a:t> </a:t>
            </a:r>
            <a:r>
              <a:rPr sz="4250" b="1" spc="10" dirty="0"/>
              <a:t>IN</a:t>
            </a:r>
            <a:r>
              <a:rPr sz="4250" b="1" spc="-5" dirty="0"/>
              <a:t> </a:t>
            </a:r>
            <a:r>
              <a:rPr sz="4250" b="1" spc="15" dirty="0"/>
              <a:t>OUR</a:t>
            </a:r>
            <a:r>
              <a:rPr sz="4250" b="1" spc="-10" dirty="0"/>
              <a:t> </a:t>
            </a:r>
            <a:r>
              <a:rPr sz="4250" b="1" spc="20" dirty="0"/>
              <a:t>SOLUTION</a:t>
            </a:r>
            <a:endParaRPr sz="4250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7F8B349-D0FA-05BE-12EE-C1D25D1F1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1334" y="2555416"/>
            <a:ext cx="6582215" cy="2807159"/>
          </a:xfrm>
        </p:spPr>
        <p:txBody>
          <a:bodyPr/>
          <a:lstStyle/>
          <a:p>
            <a:r>
              <a:rPr lang="en-US" sz="2400" dirty="0"/>
              <a:t>PERFORMANCE LEVEL</a:t>
            </a:r>
          </a:p>
          <a:p>
            <a:pPr marL="0" indent="0">
              <a:buNone/>
            </a:pPr>
            <a:r>
              <a:rPr lang="en-US" sz="2400" dirty="0"/>
              <a:t>              =IFS(Z8&gt;=5,"very      high",Z8&gt;=4,"high",Z8&gt;=3,"med",TRUE,"low")</a:t>
            </a:r>
          </a:p>
          <a:p>
            <a:pPr marL="0" indent="0">
              <a:buNone/>
            </a:pPr>
            <a:r>
              <a:rPr lang="en-US" dirty="0"/>
              <a:t>                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340</TotalTime>
  <Words>487</Words>
  <Application>Microsoft Office PowerPoint</Application>
  <PresentationFormat>Widescreen</PresentationFormat>
  <Paragraphs>91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 3</vt:lpstr>
      <vt:lpstr>Facet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hariniharini0234@gmail.com</cp:lastModifiedBy>
  <cp:revision>15</cp:revision>
  <dcterms:created xsi:type="dcterms:W3CDTF">2024-03-29T15:07:22Z</dcterms:created>
  <dcterms:modified xsi:type="dcterms:W3CDTF">2024-08-25T14:32:50Z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