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gjadhav/CS_Encryption_Decryption_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5019" y="4058588"/>
            <a:ext cx="937233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DILIP G. JADHAV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DILIP G. JADHAV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PDEA’S COLLAGE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PUNE</a:t>
            </a:r>
          </a:p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MAHARASHTRA , 412307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INFORMATION TECHNOLOGY (IT)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2173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5738"/>
            <a:ext cx="11029616" cy="3519229"/>
          </a:xfrm>
        </p:spPr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51814"/>
            <a:ext cx="11029615" cy="14777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https://github.com/Dilipgjadhav/CS_Encryption_Decryption_Project.git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206061" y="87655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5542C-3C8D-8877-3463-3F60BD27B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061" y="2540595"/>
            <a:ext cx="11734302" cy="28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841304"/>
            <a:ext cx="11029616" cy="66926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935125"/>
            <a:ext cx="11434797" cy="341230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571"/>
            <a:ext cx="11029616" cy="7422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08272-34E7-8908-54AA-7DFF99EE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9" y="1704450"/>
            <a:ext cx="11029616" cy="419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Programming Language: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Libraries &amp; Frameworks: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  <a:endParaRPr lang="en-IN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Platforms: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EB1B15-3C72-F04A-77CD-2BF09E1AD8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91" y="1989215"/>
            <a:ext cx="110296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pPr>
              <a:buClr>
                <a:schemeClr val="accent1"/>
              </a:buClr>
            </a:pPr>
            <a:endParaRPr lang="en-IN" sz="2000" dirty="0">
              <a:solidFill>
                <a:srgbClr val="0F0F0F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pPr>
              <a:buClr>
                <a:schemeClr val="accent1"/>
              </a:buClr>
            </a:pPr>
            <a:endParaRPr lang="en-IN" sz="2000" dirty="0">
              <a:solidFill>
                <a:srgbClr val="0F0F0F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pPr>
              <a:buClr>
                <a:schemeClr val="accent1"/>
              </a:buClr>
            </a:pPr>
            <a:endParaRPr lang="en-IN" sz="2000" dirty="0">
              <a:solidFill>
                <a:srgbClr val="0F0F0F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9747"/>
            <a:ext cx="11029616" cy="647661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5A5EA-93BA-EFDA-5086-2A215B8716C3}"/>
              </a:ext>
            </a:extLst>
          </p:cNvPr>
          <p:cNvSpPr txBox="1"/>
          <p:nvPr/>
        </p:nvSpPr>
        <p:spPr>
          <a:xfrm>
            <a:off x="786146" y="1891399"/>
            <a:ext cx="10672429" cy="3075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38000"/>
            <a:ext cx="8314201" cy="42637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EE8BE3-F2C3-0ECD-EABD-9BD4F1E3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1" y="1264370"/>
            <a:ext cx="11134559" cy="48611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B5333A-80A6-3140-8048-D24EB2F5D16E}"/>
              </a:ext>
            </a:extLst>
          </p:cNvPr>
          <p:cNvSpPr txBox="1"/>
          <p:nvPr/>
        </p:nvSpPr>
        <p:spPr>
          <a:xfrm>
            <a:off x="3846910" y="636720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 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8BB3F7-199B-DB40-EE2D-F33B06674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1301750"/>
            <a:ext cx="11029615" cy="4854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B3B92-D002-997B-2692-0BA4CBF18D3B}"/>
              </a:ext>
            </a:extLst>
          </p:cNvPr>
          <p:cNvSpPr txBox="1"/>
          <p:nvPr/>
        </p:nvSpPr>
        <p:spPr>
          <a:xfrm>
            <a:off x="3904060" y="634472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20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F084A9-6E23-168E-31C4-2B0CB80C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2" y="1166811"/>
            <a:ext cx="11167895" cy="490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3A618-3091-3CE7-786E-6B58AB51FAED}"/>
              </a:ext>
            </a:extLst>
          </p:cNvPr>
          <p:cNvSpPr txBox="1"/>
          <p:nvPr/>
        </p:nvSpPr>
        <p:spPr>
          <a:xfrm>
            <a:off x="4161235" y="637802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3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733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1029</TotalTime>
  <Words>547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Dilip Jadhav</cp:lastModifiedBy>
  <cp:revision>31</cp:revision>
  <dcterms:created xsi:type="dcterms:W3CDTF">2021-05-26T16:50:10Z</dcterms:created>
  <dcterms:modified xsi:type="dcterms:W3CDTF">2025-02-26T13:32:00Z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