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090782" y="3394025"/>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Dilip Kumar.B Choudhary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NO:312206632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 MUDHALVAN ID:43DD8D7C2B8FFF483C5446F0E1ED5016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 COM (A/F)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