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a:t>
            </a:r>
            <a:r>
              <a:rPr lang="en-US" sz="1100" smtClean="0">
                <a:solidFill>
                  <a:schemeClr val="dk1"/>
                </a:solidFill>
              </a:rPr>
              <a:t>T.Dilipvijayakumar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rgbClr val="222222"/>
                </a:solidFill>
                <a:highlight>
                  <a:srgbClr val="FFFFFF"/>
                </a:highlight>
              </a:rPr>
              <a:t>au412321104006</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smtClean="0"/>
              <a:t>Music is a healer to all human emotions from sadness to                   depression………..</a:t>
            </a:r>
            <a:endParaRPr sz="15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marL="1371600" lvl="0" indent="457200" algn="l" rtl="0">
              <a:spcBef>
                <a:spcPts val="0"/>
              </a:spcBef>
              <a:spcAft>
                <a:spcPts val="0"/>
              </a:spcAft>
              <a:buNone/>
            </a:pPr>
            <a:r>
              <a:rPr lang="en-US" sz="2000" dirty="0" smtClean="0"/>
              <a:t>ENJOY…!</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p>
          <a:p>
            <a:pPr marL="1371600" lvl="0" indent="457200" algn="l" rtl="0">
              <a:spcBef>
                <a:spcPts val="0"/>
              </a:spcBef>
              <a:spcAft>
                <a:spcPts val="0"/>
              </a:spcAft>
              <a:buNone/>
            </a:pPr>
            <a:r>
              <a:rPr lang="en-US" dirty="0" smtClean="0"/>
              <a:t>                         Music web application</a:t>
            </a:r>
            <a:endParaRPr dirty="0"/>
          </a:p>
          <a:p>
            <a:pPr marL="1371600" lvl="0" indent="457200" algn="l" rtl="0">
              <a:spcBef>
                <a:spcPts val="0"/>
              </a:spcBef>
              <a:spcAft>
                <a:spcPts val="0"/>
              </a:spcAft>
              <a:buNone/>
            </a:pPr>
            <a:endParaRPr dirty="0"/>
          </a:p>
          <a:p>
            <a:pPr marL="1371600" lvl="0" indent="45720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US" dirty="0"/>
              <a:t> </a:t>
            </a:r>
            <a:r>
              <a:rPr lang="en-US" dirty="0" smtClean="0"/>
              <a:t>Music is </a:t>
            </a:r>
            <a:r>
              <a:rPr lang="en-US" dirty="0"/>
              <a:t>a dynamic web music player crafted with Django Framework, offering an immersive and intuitive listening experience. Join us as we uncover the innovative techniques and special features that set </a:t>
            </a:r>
            <a:r>
              <a:rPr lang="en-US" dirty="0" smtClean="0"/>
              <a:t>Music apart</a:t>
            </a:r>
            <a:r>
              <a:rPr lang="en-US" dirty="0"/>
              <a:t>. From personalized playlists to seamless cross-device playback, discover how </a:t>
            </a:r>
            <a:r>
              <a:rPr lang="en-US" dirty="0" smtClean="0"/>
              <a:t>Music </a:t>
            </a:r>
            <a:r>
              <a:rPr lang="en-US" dirty="0"/>
              <a:t>is reshaping the future of music streaming.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191" y="1261941"/>
            <a:ext cx="2646556" cy="211844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724" y="1358295"/>
            <a:ext cx="2668008" cy="17631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192696"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Homepage</a:t>
            </a: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25" y="1490371"/>
            <a:ext cx="3910361" cy="238281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180" y="1490371"/>
            <a:ext cx="3940097" cy="232334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311</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Roboto</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modified xsi:type="dcterms:W3CDTF">2024-04-08T13:15:56Z</dcterms:modified>
</cp:coreProperties>
</file>