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9033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7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0ffc6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0ffc6c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29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0ffc6c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0ffc6c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09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0ffc6c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0ffc6c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18bd0a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18bd0a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81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18bd0a4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18bd0a4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87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asp.vulnwe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STUDIO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HACKING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-3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876850" y="3999450"/>
            <a:ext cx="300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DILIS DENNY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24725" y="140650"/>
            <a:ext cx="272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REPORT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0375" y="582650"/>
            <a:ext cx="90111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http://testasp.vulnweb.com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SUBDOMAIN: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http://testasp.vulnweb.com/</a:t>
            </a:r>
            <a:r>
              <a:rPr lang="en"/>
              <a:t>Search.asp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ENVIRONMENT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Kali Linux   Burp suite community edition 2020.12.1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Reflected cross site scripting found in our website.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reproduce: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Step1:Visit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http://testasp.vulnweb.com</a:t>
            </a:r>
            <a:r>
              <a:rPr lang="en"/>
              <a:t>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Step2:Select search option  in the tab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Step3:Click on it you will be promoted to search box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Step4:We can interpet the request using burpsuite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Step5:Search payloads for XSS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Step6:Send the request to intruder ,select payload option in the intruder paste the XSS payloads copied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40650" y="140650"/>
            <a:ext cx="8940900" cy="4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0175" y="180825"/>
            <a:ext cx="89910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Step7:Select the “start attack” option . Then a box will come ah attack will start.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Step8: After that there are so many successful payloads select any one .Here I have selected&lt;BODY ONLOAD =alert(“XSS”)&gt;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9:Send the code to Repeater ,then copy the URL and paste it on firefox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10:We can see the alert message pop ups.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______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attacker could execute arbitrary javascript code in victim’s browser This could allows the attacker to: -&gt;To View informations that the user is able to view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-&gt;Modification of information can happen. 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-&gt;Can impersonate and so on 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______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Filtering the inputs and Encode the data on output 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______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proof for this attack has been attached below 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Screenshots are added in these slides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is uploaded in the github </a:t>
            </a:r>
            <a:r>
              <a:rPr lang="en" smtClean="0"/>
              <a:t>name:Task3_.</a:t>
            </a:r>
            <a:r>
              <a:rPr lang="en"/>
              <a:t>mp4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411875" y="160725"/>
            <a:ext cx="252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3325"/>
            <a:ext cx="7604933" cy="42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INTERNSHIP STUDIO ETHICAL HACKING TASK -3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ETHICAL HACKING TASK -3</dc:title>
  <cp:lastModifiedBy>LENOVO</cp:lastModifiedBy>
  <cp:revision>1</cp:revision>
  <dcterms:modified xsi:type="dcterms:W3CDTF">2021-07-07T17:20:14Z</dcterms:modified>
</cp:coreProperties>
</file>