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6232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3a8846d9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3a8846d9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77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a8846d9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a8846d9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02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3a8846d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3a8846d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05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3adef8a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3adef8a8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739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3adef8a8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3adef8a8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578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3adef8a8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3adef8a8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88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15100" y="462100"/>
            <a:ext cx="73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516925" y="411875"/>
            <a:ext cx="62787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	</a:t>
            </a:r>
            <a:r>
              <a:rPr lang="en" dirty="0"/>
              <a:t>	</a:t>
            </a:r>
            <a:r>
              <a:rPr lang="en" dirty="0" smtClean="0"/>
              <a:t>INTERNSHIP   </a:t>
            </a:r>
            <a:r>
              <a:rPr lang="en" dirty="0"/>
              <a:t>STUDIO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                          ETHICAL </a:t>
            </a:r>
            <a:r>
              <a:rPr lang="en" dirty="0"/>
              <a:t>HACKING  INTERNSHIP </a:t>
            </a:r>
            <a:br>
              <a:rPr lang="en" dirty="0"/>
            </a:br>
            <a:endParaRPr dirty="0"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TASK -2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6821175" y="3917900"/>
            <a:ext cx="2149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DILIS </a:t>
            </a:r>
            <a:r>
              <a:rPr lang="en" dirty="0" smtClean="0"/>
              <a:t>DENNY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449888" y="291350"/>
            <a:ext cx="63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vulnerability Scanner (NETSPARKER)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00" y="773525"/>
            <a:ext cx="8257723" cy="436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692300" y="221000"/>
            <a:ext cx="34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MY  REPORT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92250" y="763500"/>
            <a:ext cx="84987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&gt;&gt;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http://zero.webappsecurity.com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SubDomain&gt;&gt;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http://zero.webappsecurity.com/resources/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Environment&gt;&gt;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Windows 10 Netspark_Professional_Edition_5.8.2.28358(Automatic vulnerability scanner)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Description&gt;&gt;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Out of Date verison of Tomcat found which will impact to our web application badly.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0" y="50225"/>
            <a:ext cx="9242400" cy="492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__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Reproduce&gt;&gt;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Step1:Using Netsparker version 5, enter the target link(http://zero.webappsecurity.com ) 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Step2:Selecting the options asked and start scanning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Step3:After crawling &amp;Attacking ,we get the vulnerbilities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Step4:In the subdomain resources there is a critical vulnerability which is out of date version of Tomcat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__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Vulnerability in detail&gt;&gt;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Netspark V5 identified that our website is using out of date version of Tomcat(7.0.70 )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__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Impact&gt;&gt;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The impact of this issue is limited.The presence of a web application  and the use of Java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can be detected even if it  has been disabled . So, an attacker can determine the vulnerability of </a:t>
            </a:r>
            <a:r>
              <a:rPr lang="en" dirty="0" smtClean="0"/>
              <a:t> 	</a:t>
            </a:r>
            <a:r>
              <a:rPr lang="en" smtClean="0"/>
              <a:t>application  and </a:t>
            </a:r>
            <a:r>
              <a:rPr lang="en" dirty="0"/>
              <a:t>destroy's our server.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__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Solution&gt;&gt;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Upgrade our Apache Tomcat installation to at least version present in the market.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__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979050" y="70325"/>
            <a:ext cx="474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NETSPARK REPORT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41250" y="433500"/>
            <a:ext cx="9061500" cy="4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Out-of-date Version (Tomcat)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Certainty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:http://zero.webappsecurity.com/resources/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Identified Version :7.0.70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Latest Version :10.0.8 (in this branch)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Database :Result is based on 07/02/2021 20:30:00 vulnerability database content.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PCI DSS 3.26.2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OWASP 2013A9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OWASP 2017A9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CWE829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CAPEC310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HIPAA164.308(A)(1)(I)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ISO27001A.14.1.2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Details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Netsparker identified you are using an out-of-date version of Tomcat.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upgrade your installation of Tomcat to the latest stable version.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Remedy References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Tomcat Versions and Download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0" y="0"/>
            <a:ext cx="905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0" y="0"/>
            <a:ext cx="9101700" cy="5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Vulnerabilities in this Version: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*Apache Tomcat Deserialization of Untrusted Data Vulnerability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fix for CVE-2020-9484 was incomplete. When using Apache Tomcat 10.0.0-M1 to 10.0.0, 9.0.0.M1 to 9.0.41, 8.5.0 to 8.5.61 or 7.0.0. to 7.0.107 with a configuration edge case that was highly unlikely to be used, the Tomcat instance was still vulnerable to CVE-2020-9494. Note that both the previously published prerequisites for CVE-2020-9484 and the previously published mitigations for CVE-2020-9484 also apply to this issue.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Affected Versions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7.0.0 to 7.0.107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References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CVE-2021-25329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*Apache Tomcat Insufficient Information Vulnerability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Tomcat through 7.0.x allows remote attackers to cause a denial of service (daemon outage) via partial HTTP requests, as demonstrated by Slowloris.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Affected Versions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7.0.0 to 7.0.100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References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CVE-2012-5568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244</Words>
  <Application>Microsoft Office PowerPoint</Application>
  <PresentationFormat>On-screen Show (16:9)</PresentationFormat>
  <Paragraphs>88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LENOVO</cp:lastModifiedBy>
  <cp:revision>3</cp:revision>
  <dcterms:modified xsi:type="dcterms:W3CDTF">2021-07-07T16:49:50Z</dcterms:modified>
</cp:coreProperties>
</file>