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e2a9dd8625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e2a9dd8625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e2a9dd8625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e2a9dd8625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e2a9dd8625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e2a9dd8625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e2a9dd8625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e2a9dd8625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e2a9dd8625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e2a9dd8625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e2a9dd8625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e2a9dd8625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INTERNSHIP STUDIO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ETHICAL HACKING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 -1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4651325" y="3933075"/>
            <a:ext cx="42603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DILIS DENNY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