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Guru Nanak Dev Engineering College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Student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Daljeet Singh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 TECH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College Roll 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2430131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University Roll 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2460284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+917626955101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Fathers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Amreek Singh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Mothers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Baljeet Kaur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Bachittar Nagar gill road Ludhiana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