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5"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5" d="100"/>
          <a:sy n="115" d="100"/>
        </p:scale>
        <p:origin x="11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0858-A209-4104-AC17-24FCE4319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32EF3-DDDC-4E0A-8817-835A897F3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4A2F83-28CE-43C4-8DF7-4DE5A7B4646A}"/>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56138DC5-3F10-4BC5-9919-E549EA754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A9091-01D0-46CD-8DD9-7FCBD6E7384C}"/>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11424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E6E-3844-4BF9-8DA7-3A0929D1F2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3523B8-EFF4-49FB-8472-1EC4D335E8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1905D-73BE-4BC9-B34A-5C53DEC09F42}"/>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8A973B8D-8A00-4FEF-98AF-AB790B9E4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3125F-2E32-490D-8BCF-1B4E9091D55F}"/>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98230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181A6-026C-4927-819D-5A31BBC30A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38BD2-2970-41F3-BDDF-4A1DEDDF01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E3C22-0118-4071-B1D6-77593A489727}"/>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4958BBC8-EA63-4E1F-8F0C-377CB4031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C3AC2-65B1-4D12-A429-16C6344C8782}"/>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5283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9BEC-B7F9-414A-9630-6BE336E34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A9730-3372-4D0D-9D99-9E14B4CC0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BF95B-616A-48B8-9875-76BE606C8AF6}"/>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F7A44C8E-4335-40E5-B3FE-8585C3E4E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628CB-9E0D-4E30-8AAB-D59B52B45126}"/>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62027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C79-7D65-4C08-BD7C-0E93AC07F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E95667-B980-4177-A6A6-F3038ADA2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8CD46E-028C-4068-992B-4FAB2D073E08}"/>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9D7339FB-CB15-4B7C-B6E1-E9007891A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EF587-9368-44BF-9ED6-A1A8935FDFE1}"/>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85107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E05F-476B-467D-AFB4-A7E521CAC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CDE84-38E9-4585-AD1C-77A557362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89B4CB-3CCD-44A5-A0C5-1A2D2515E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01049-8EF7-496C-A32A-501F0106B54E}"/>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6" name="Footer Placeholder 5">
            <a:extLst>
              <a:ext uri="{FF2B5EF4-FFF2-40B4-BE49-F238E27FC236}">
                <a16:creationId xmlns:a16="http://schemas.microsoft.com/office/drawing/2014/main" id="{F9F2CEAC-6E49-4B95-AEE5-A69A26D93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A504A-DF4C-496D-87F6-BCC4649B5071}"/>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194075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2A49-946E-4DB4-B146-880628909F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C8249-FBE8-4CEA-A524-BC1D9AAD2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81C5F-544D-4D84-8AD5-873408884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5B10E8-7C6C-4082-9249-22F9CBB00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1B9D0-0178-432A-A91E-5E659733F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ECECC-3498-4528-AB4D-E4215125147D}"/>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8" name="Footer Placeholder 7">
            <a:extLst>
              <a:ext uri="{FF2B5EF4-FFF2-40B4-BE49-F238E27FC236}">
                <a16:creationId xmlns:a16="http://schemas.microsoft.com/office/drawing/2014/main" id="{C1A8DA37-975F-46B0-9445-C25AC8D83E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AF7F9-B117-407E-9630-F66F19F0D3B4}"/>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9439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B5FD-0E3F-42B8-A9DB-69A0D1661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7FE13A-BAB8-4A0E-A440-F983F607A475}"/>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4" name="Footer Placeholder 3">
            <a:extLst>
              <a:ext uri="{FF2B5EF4-FFF2-40B4-BE49-F238E27FC236}">
                <a16:creationId xmlns:a16="http://schemas.microsoft.com/office/drawing/2014/main" id="{4CF88BF1-535E-4674-A688-9C2A1CB15F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69E2DE-4E29-4985-954F-315113E771D3}"/>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54168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A2E02-4DFF-41D5-9141-8E6ED2F537D4}"/>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3" name="Footer Placeholder 2">
            <a:extLst>
              <a:ext uri="{FF2B5EF4-FFF2-40B4-BE49-F238E27FC236}">
                <a16:creationId xmlns:a16="http://schemas.microsoft.com/office/drawing/2014/main" id="{FBBB5DB5-F48E-40C2-A271-41C2FD05F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F16834-4D62-4F4C-912B-CE80E20675BC}"/>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03762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DAA0-32C3-4A96-935C-4A8808471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947C5-3A6E-4000-A851-1F24A3521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80F99D-7F4E-4C35-B3E0-A04FAB75F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C7B49-9F4F-4B8C-823E-7557CBFCECEE}"/>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6" name="Footer Placeholder 5">
            <a:extLst>
              <a:ext uri="{FF2B5EF4-FFF2-40B4-BE49-F238E27FC236}">
                <a16:creationId xmlns:a16="http://schemas.microsoft.com/office/drawing/2014/main" id="{75C76C98-3382-4373-8EB6-C69CC45C8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B2888-53DC-40B9-A10C-190BF7E04C97}"/>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0407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B4AD-5A4C-40AD-8DC0-B55B8401D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1AC4A-8F3E-4363-91E5-4EE7512BA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B744C-B97B-4FD1-8FC4-EA5608DFB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0959A-98FA-47D2-87C1-3D351BF5B2E3}"/>
              </a:ext>
            </a:extLst>
          </p:cNvPr>
          <p:cNvSpPr>
            <a:spLocks noGrp="1"/>
          </p:cNvSpPr>
          <p:nvPr>
            <p:ph type="dt" sz="half" idx="10"/>
          </p:nvPr>
        </p:nvSpPr>
        <p:spPr/>
        <p:txBody>
          <a:bodyPr/>
          <a:lstStyle/>
          <a:p>
            <a:fld id="{9F311A72-DB94-4758-8D64-8C382DA800DF}" type="datetimeFigureOut">
              <a:rPr lang="en-US" smtClean="0"/>
              <a:t>4/14/2021</a:t>
            </a:fld>
            <a:endParaRPr lang="en-US"/>
          </a:p>
        </p:txBody>
      </p:sp>
      <p:sp>
        <p:nvSpPr>
          <p:cNvPr id="6" name="Footer Placeholder 5">
            <a:extLst>
              <a:ext uri="{FF2B5EF4-FFF2-40B4-BE49-F238E27FC236}">
                <a16:creationId xmlns:a16="http://schemas.microsoft.com/office/drawing/2014/main" id="{B78947AA-8BA3-494E-8D20-B7D58C953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8F635-42B5-4958-A965-8411C4B19F52}"/>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98448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FFEE3-91C2-4232-9881-A7591BC6C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7F1F13-7933-45EC-B9C2-E6DFC4ABB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76F70-2710-4BEC-AAB9-65C58D2EC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11A72-DB94-4758-8D64-8C382DA800DF}" type="datetimeFigureOut">
              <a:rPr lang="en-US" smtClean="0"/>
              <a:t>4/14/2021</a:t>
            </a:fld>
            <a:endParaRPr lang="en-US"/>
          </a:p>
        </p:txBody>
      </p:sp>
      <p:sp>
        <p:nvSpPr>
          <p:cNvPr id="5" name="Footer Placeholder 4">
            <a:extLst>
              <a:ext uri="{FF2B5EF4-FFF2-40B4-BE49-F238E27FC236}">
                <a16:creationId xmlns:a16="http://schemas.microsoft.com/office/drawing/2014/main" id="{7861D981-1B61-4DB6-B937-5652DAE82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56597A-318F-440D-8E9A-8B7F9B443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D7AB6-D8D2-43C5-B099-62AAD0648994}" type="slidenum">
              <a:rPr lang="en-US" smtClean="0"/>
              <a:t>‹#›</a:t>
            </a:fld>
            <a:endParaRPr lang="en-US"/>
          </a:p>
        </p:txBody>
      </p:sp>
    </p:spTree>
    <p:extLst>
      <p:ext uri="{BB962C8B-B14F-4D97-AF65-F5344CB8AC3E}">
        <p14:creationId xmlns:p14="http://schemas.microsoft.com/office/powerpoint/2010/main" val="203038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04DB-ADDB-4537-8DCF-03F3FCA3E730}"/>
              </a:ext>
            </a:extLst>
          </p:cNvPr>
          <p:cNvSpPr>
            <a:spLocks noGrp="1"/>
          </p:cNvSpPr>
          <p:nvPr>
            <p:ph type="ctrTitle"/>
          </p:nvPr>
        </p:nvSpPr>
        <p:spPr>
          <a:xfrm>
            <a:off x="1524000" y="864524"/>
            <a:ext cx="9144000" cy="3352021"/>
          </a:xfrm>
        </p:spPr>
        <p:txBody>
          <a:bodyPr>
            <a:normAutofit fontScale="90000"/>
          </a:bodyPr>
          <a:lstStyle/>
          <a:p>
            <a:r>
              <a:rPr lang="en-US" dirty="0"/>
              <a:t>Trees Get Degrees: Using Decision Trees to Determine Important Features for College Acceptance</a:t>
            </a:r>
          </a:p>
        </p:txBody>
      </p:sp>
      <p:sp>
        <p:nvSpPr>
          <p:cNvPr id="3" name="Subtitle 2">
            <a:extLst>
              <a:ext uri="{FF2B5EF4-FFF2-40B4-BE49-F238E27FC236}">
                <a16:creationId xmlns:a16="http://schemas.microsoft.com/office/drawing/2014/main" id="{3221E700-B186-46CC-958A-2C209B02ED48}"/>
              </a:ext>
            </a:extLst>
          </p:cNvPr>
          <p:cNvSpPr>
            <a:spLocks noGrp="1"/>
          </p:cNvSpPr>
          <p:nvPr>
            <p:ph type="subTitle" idx="1"/>
          </p:nvPr>
        </p:nvSpPr>
        <p:spPr>
          <a:xfrm>
            <a:off x="1524000" y="4582939"/>
            <a:ext cx="9144000" cy="1655762"/>
          </a:xfrm>
        </p:spPr>
        <p:txBody>
          <a:bodyPr/>
          <a:lstStyle/>
          <a:p>
            <a:r>
              <a:rPr lang="en-US" dirty="0"/>
              <a:t>By Weston Grewe and Angela Morrison</a:t>
            </a:r>
          </a:p>
        </p:txBody>
      </p:sp>
    </p:spTree>
    <p:extLst>
      <p:ext uri="{BB962C8B-B14F-4D97-AF65-F5344CB8AC3E}">
        <p14:creationId xmlns:p14="http://schemas.microsoft.com/office/powerpoint/2010/main" val="243466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Tailored to specific school communities</a:t>
            </a:r>
          </a:p>
          <a:p>
            <a:r>
              <a:rPr lang="en-US" dirty="0"/>
              <a:t>Better informing schools on how to prepare students to get into college</a:t>
            </a:r>
          </a:p>
          <a:p>
            <a:r>
              <a:rPr lang="en-US" dirty="0"/>
              <a:t>Interpretable and practical decision tree results</a:t>
            </a:r>
          </a:p>
        </p:txBody>
      </p:sp>
    </p:spTree>
    <p:extLst>
      <p:ext uri="{BB962C8B-B14F-4D97-AF65-F5344CB8AC3E}">
        <p14:creationId xmlns:p14="http://schemas.microsoft.com/office/powerpoint/2010/main" val="33682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2017 Public School Data from Massachusetts</a:t>
            </a:r>
          </a:p>
          <a:p>
            <a:pPr lvl="1"/>
            <a:r>
              <a:rPr lang="en-US" dirty="0"/>
              <a:t>Remove schools that do not cater to any high school students</a:t>
            </a:r>
          </a:p>
          <a:p>
            <a:pPr lvl="1"/>
            <a:r>
              <a:rPr lang="en-US" dirty="0"/>
              <a:t>Remove features that are not standard among most if not all schools in the country</a:t>
            </a:r>
          </a:p>
          <a:p>
            <a:pPr lvl="1"/>
            <a:r>
              <a:rPr lang="en-US" dirty="0"/>
              <a:t>Convert data to binary variables for LP</a:t>
            </a:r>
          </a:p>
          <a:p>
            <a:r>
              <a:rPr lang="en-US" dirty="0"/>
              <a:t>Average Percentage of Students that Attended College after high school in Massachusetts </a:t>
            </a:r>
          </a:p>
          <a:p>
            <a:pPr lvl="1"/>
            <a:r>
              <a:rPr lang="en-US" dirty="0"/>
              <a:t>Used in determining is a school is “successful” in that they send a higher percentage of students to college after high school than the state as a whole</a:t>
            </a:r>
          </a:p>
        </p:txBody>
      </p:sp>
    </p:spTree>
    <p:extLst>
      <p:ext uri="{BB962C8B-B14F-4D97-AF65-F5344CB8AC3E}">
        <p14:creationId xmlns:p14="http://schemas.microsoft.com/office/powerpoint/2010/main" val="154573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r>
              <a:rPr lang="en-US" dirty="0"/>
              <a:t>Model Set Up</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Separate samples into “positive” and “negative” outcomes</a:t>
            </a:r>
          </a:p>
          <a:p>
            <a:r>
              <a:rPr lang="en-US" dirty="0"/>
              <a:t>Define tree structure</a:t>
            </a:r>
          </a:p>
          <a:p>
            <a:r>
              <a:rPr lang="en-US" dirty="0"/>
              <a:t>Determine different between total number of “positive” and “negative” outcomes to include factor in objective function</a:t>
            </a:r>
          </a:p>
        </p:txBody>
      </p:sp>
    </p:spTree>
    <p:extLst>
      <p:ext uri="{BB962C8B-B14F-4D97-AF65-F5344CB8AC3E}">
        <p14:creationId xmlns:p14="http://schemas.microsoft.com/office/powerpoint/2010/main" val="243950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A54F-6B42-4042-B664-3A17402D4844}"/>
              </a:ext>
            </a:extLst>
          </p:cNvPr>
          <p:cNvSpPr>
            <a:spLocks noGrp="1"/>
          </p:cNvSpPr>
          <p:nvPr>
            <p:ph type="title"/>
          </p:nvPr>
        </p:nvSpPr>
        <p:spPr/>
        <p:txBody>
          <a:bodyPr/>
          <a:lstStyle/>
          <a:p>
            <a:r>
              <a:rPr lang="en-US" dirty="0"/>
              <a:t>Why an IP?</a:t>
            </a:r>
          </a:p>
        </p:txBody>
      </p:sp>
      <p:sp>
        <p:nvSpPr>
          <p:cNvPr id="3" name="Content Placeholder 2">
            <a:extLst>
              <a:ext uri="{FF2B5EF4-FFF2-40B4-BE49-F238E27FC236}">
                <a16:creationId xmlns:a16="http://schemas.microsoft.com/office/drawing/2014/main" id="{8C5FF341-6AAE-4742-B8F9-163A196ACE73}"/>
              </a:ext>
            </a:extLst>
          </p:cNvPr>
          <p:cNvSpPr>
            <a:spLocks noGrp="1"/>
          </p:cNvSpPr>
          <p:nvPr>
            <p:ph idx="1"/>
          </p:nvPr>
        </p:nvSpPr>
        <p:spPr/>
        <p:txBody>
          <a:bodyPr/>
          <a:lstStyle/>
          <a:p>
            <a:r>
              <a:rPr lang="en-US" dirty="0"/>
              <a:t>LP is not realistic</a:t>
            </a:r>
          </a:p>
          <a:p>
            <a:r>
              <a:rPr lang="en-US" dirty="0"/>
              <a:t>Allows for uninterpretable splitting of variables (especially since they are categorial/binary)</a:t>
            </a:r>
          </a:p>
        </p:txBody>
      </p:sp>
    </p:spTree>
    <p:extLst>
      <p:ext uri="{BB962C8B-B14F-4D97-AF65-F5344CB8AC3E}">
        <p14:creationId xmlns:p14="http://schemas.microsoft.com/office/powerpoint/2010/main" val="216374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Determine the optimal decision tree</a:t>
            </a:r>
          </a:p>
          <a:p>
            <a:r>
              <a:rPr lang="en-US" dirty="0"/>
              <a:t>Get information on the main features a school should focus on adjusting or improving</a:t>
            </a:r>
          </a:p>
          <a:p>
            <a:r>
              <a:rPr lang="en-US" dirty="0"/>
              <a:t>Test varying tree structures and compare important features determined for reach structure</a:t>
            </a:r>
          </a:p>
          <a:p>
            <a:r>
              <a:rPr lang="en-US" dirty="0"/>
              <a:t>Use this to implement policy changes</a:t>
            </a:r>
          </a:p>
          <a:p>
            <a:pPr lvl="1"/>
            <a:r>
              <a:rPr lang="en-US" dirty="0"/>
              <a:t>Ex: If the number of SAT test takes is an important feature, then the school could possibly implement chances for students to take SAT prep or offer more chances for student to take the SAT on campus</a:t>
            </a:r>
          </a:p>
        </p:txBody>
      </p:sp>
    </p:spTree>
    <p:extLst>
      <p:ext uri="{BB962C8B-B14F-4D97-AF65-F5344CB8AC3E}">
        <p14:creationId xmlns:p14="http://schemas.microsoft.com/office/powerpoint/2010/main" val="101085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r>
              <a:rPr lang="en-US" dirty="0"/>
              <a:t>Project Plans</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Define a set of tree structures for testing</a:t>
            </a:r>
          </a:p>
          <a:p>
            <a:r>
              <a:rPr lang="en-US" dirty="0"/>
              <a:t>Test varying sets of features on said tree structures</a:t>
            </a:r>
          </a:p>
          <a:p>
            <a:r>
              <a:rPr lang="en-US" dirty="0"/>
              <a:t>Determine list of adjustable features and recommend policy changes which effect said features</a:t>
            </a:r>
          </a:p>
        </p:txBody>
      </p:sp>
    </p:spTree>
    <p:extLst>
      <p:ext uri="{BB962C8B-B14F-4D97-AF65-F5344CB8AC3E}">
        <p14:creationId xmlns:p14="http://schemas.microsoft.com/office/powerpoint/2010/main" val="121565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pPr algn="ctr"/>
            <a:r>
              <a:rPr lang="en-US" dirty="0"/>
              <a:t>Questions, comments, concerns?</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p:txBody>
          <a:bodyPr/>
          <a:lstStyle/>
          <a:p>
            <a:r>
              <a:rPr lang="en-US" dirty="0"/>
              <a:t>*insert </a:t>
            </a:r>
            <a:r>
              <a:rPr lang="en-US" dirty="0" err="1"/>
              <a:t>bitmojis</a:t>
            </a:r>
            <a:r>
              <a:rPr lang="en-US" dirty="0"/>
              <a:t> later*</a:t>
            </a:r>
          </a:p>
        </p:txBody>
      </p:sp>
    </p:spTree>
    <p:extLst>
      <p:ext uri="{BB962C8B-B14F-4D97-AF65-F5344CB8AC3E}">
        <p14:creationId xmlns:p14="http://schemas.microsoft.com/office/powerpoint/2010/main" val="677029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307</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Trees Get Degrees: Using Decision Trees to Determine Important Features for College Acceptance</vt:lpstr>
      <vt:lpstr>Motivation</vt:lpstr>
      <vt:lpstr>The Data</vt:lpstr>
      <vt:lpstr>Model Set Up</vt:lpstr>
      <vt:lpstr>Why an IP?</vt:lpstr>
      <vt:lpstr>Objective</vt:lpstr>
      <vt:lpstr>Project Plans</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to Get Into College</dc:title>
  <dc:creator>Angela Morrison</dc:creator>
  <cp:lastModifiedBy>Angela Morrison</cp:lastModifiedBy>
  <cp:revision>10</cp:revision>
  <dcterms:created xsi:type="dcterms:W3CDTF">2021-04-14T23:53:06Z</dcterms:created>
  <dcterms:modified xsi:type="dcterms:W3CDTF">2021-04-15T01:31:16Z</dcterms:modified>
</cp:coreProperties>
</file>