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schools in the country</a:t>
            </a:r>
          </a:p>
          <a:p>
            <a:pPr lvl="1"/>
            <a:r>
              <a:rPr lang="en-US" sz="2800" dirty="0"/>
              <a:t>Convert data to binary variables for program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if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5400000">
            <a:off x="4291265" y="-1289590"/>
            <a:ext cx="8054624" cy="10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F41-751D-4356-9265-4B774EB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7864" cy="3948560"/>
          </a:xfrm>
        </p:spPr>
        <p:txBody>
          <a:bodyPr anchor="t">
            <a:normAutofit fontScale="92500"/>
          </a:bodyPr>
          <a:lstStyle/>
          <a:p>
            <a:r>
              <a:rPr lang="en-US" sz="3300" dirty="0"/>
              <a:t>Maximizing the correct classification given a set tree structure</a:t>
            </a:r>
          </a:p>
          <a:p>
            <a:pPr lvl="1"/>
            <a:r>
              <a:rPr lang="en-US" sz="3300" dirty="0"/>
              <a:t>What features should we branch on</a:t>
            </a:r>
          </a:p>
          <a:p>
            <a:pPr lvl="1"/>
            <a:r>
              <a:rPr lang="en-US" sz="3300" dirty="0"/>
              <a:t>Tree should stay relatively small to keep interpretability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341-6AAE-4742-B8F9-163A196A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7" y="6661009"/>
            <a:ext cx="10515600" cy="122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DC48-9313-4DD9-8C3A-96849BA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342B1B-46D3-48C5-A727-4D0F296A477D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7CB526-8AD8-44D0-99CE-0CEA04951B4E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ADBEB-CDBA-4EAC-8207-7E84680261CE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81FD4-0CAA-46E8-9461-1E41BC29F530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070E2C-D0B6-467C-ABD3-2670C9AD9926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FE8C4-33A0-4CC5-8608-C0A592B5A5BE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DC1B43-05C8-4DE2-96B4-46174FAEC2FD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A273A7-B1F7-4C72-8368-BBB784E20118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0E1B17-4C1F-4BA3-AFC8-98EB1AFA57F6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F1082B-5805-434B-B101-E376A2C31F31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15D3F-07F8-48FD-B1B1-A8924965C846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0BA91-3D63-4A3E-90E7-EA5A4F068752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A490B1-489E-421F-931B-ACAA79DC67C5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8715CC-DE4C-4110-B0F6-9E228DF8CD3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555E88-B74B-4ABA-8FE2-DE6F14C6CE50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BFEA2A-3206-4D24-93BE-ED7BE7295BF2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14B358-8CFB-469C-90B9-7FFD2C8F5E76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07BDDD-209C-4B0C-B2B9-389528A0D547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58557D-7ED9-47CF-8E59-541B2AEBEE71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423AAB-38A8-4A80-8821-383C14EB2605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B1C00A-C298-40DA-8E50-6C74E4D8D422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327E97-6DDD-49E6-8187-374BDBC3D6BB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24B29E-B66D-4888-8666-7F3950490DA5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2BC3F-57DC-4632-8E34-669AD90F6221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6CCC02-5F11-4548-A517-2557179D2D73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A7C719-444D-41AC-ACE9-1DBA9765399A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586D0B-8945-43D1-B6E5-131580D18C9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AE9362-EE47-4725-B3EA-A806BA625E6C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500D88-11F7-4863-9CD1-BEBD65AD127F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1F0F68-16A5-4166-9A68-ECA66219F4B2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97ED68-C9E9-47AB-BA4E-3CEB1D51AAB6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F61162-FD4E-4EFE-A214-C6A691FFA929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2C914E-33D4-4E88-AA1D-E5A2D1285A52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7B8312-7A62-4F50-91EB-1E6BD32516E8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CC107E-1139-4CBC-B98B-72ED8F5F619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E12D5-A761-451A-84B1-02ED6B0B158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067864" y="191311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4B93B-98EF-454E-80BD-047582D5361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391199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6123E8-9FB7-4BD9-A3EB-FF39867B6882}"/>
              </a:ext>
            </a:extLst>
          </p:cNvPr>
          <p:cNvCxnSpPr>
            <a:stCxn id="29" idx="0"/>
            <a:endCxn id="17" idx="4"/>
          </p:cNvCxnSpPr>
          <p:nvPr/>
        </p:nvCxnSpPr>
        <p:spPr>
          <a:xfrm flipV="1">
            <a:off x="5807758" y="191311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790BD-3570-4AC7-874C-D3BB670E638B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V="1">
            <a:off x="5484423" y="247122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B40B1E-4C15-4228-8FC8-BA73AF40372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H="1" flipV="1">
            <a:off x="6131094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E14FCE-6DC1-4521-B3CD-429B7A4FF7B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807758" y="247122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06B8D-2A69-4F8F-A21E-3ECE1CB958D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840285" y="1958547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05FD03-63D7-4D40-A331-5106FC7496AA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86956" y="1958547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7BC733-399B-4E3C-908C-3693833CD94A}"/>
              </a:ext>
            </a:extLst>
          </p:cNvPr>
          <p:cNvCxnSpPr>
            <a:cxnSpLocks/>
            <a:stCxn id="36" idx="0"/>
            <a:endCxn id="21" idx="4"/>
          </p:cNvCxnSpPr>
          <p:nvPr/>
        </p:nvCxnSpPr>
        <p:spPr>
          <a:xfrm flipV="1">
            <a:off x="8515879" y="2512541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5C610-AA53-4430-A3AE-7016A7EE8EFE}"/>
              </a:ext>
            </a:extLst>
          </p:cNvPr>
          <p:cNvCxnSpPr>
            <a:cxnSpLocks/>
            <a:stCxn id="37" idx="0"/>
            <a:endCxn id="21" idx="4"/>
          </p:cNvCxnSpPr>
          <p:nvPr/>
        </p:nvCxnSpPr>
        <p:spPr>
          <a:xfrm flipH="1" flipV="1">
            <a:off x="8840285" y="2512541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1D6588-7FF0-41E1-8B2C-C85F9BFB7543}"/>
              </a:ext>
            </a:extLst>
          </p:cNvPr>
          <p:cNvCxnSpPr>
            <a:cxnSpLocks/>
            <a:stCxn id="39" idx="0"/>
            <a:endCxn id="22" idx="4"/>
          </p:cNvCxnSpPr>
          <p:nvPr/>
        </p:nvCxnSpPr>
        <p:spPr>
          <a:xfrm flipV="1">
            <a:off x="9770074" y="2512541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74667B-8A1B-465A-A5AE-F78AB8BB713A}"/>
              </a:ext>
            </a:extLst>
          </p:cNvPr>
          <p:cNvCxnSpPr>
            <a:cxnSpLocks/>
            <a:stCxn id="40" idx="0"/>
            <a:endCxn id="22" idx="4"/>
          </p:cNvCxnSpPr>
          <p:nvPr/>
        </p:nvCxnSpPr>
        <p:spPr>
          <a:xfrm flipH="1" flipV="1">
            <a:off x="10084168" y="2512541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1203B1-AEFF-4070-8B09-0EB815E504B0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H="1" flipV="1">
            <a:off x="3872803" y="3948114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E1A89A-AC29-4EC0-A141-CFE8EFE1F54D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3226132" y="3948114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DB2189-8830-4DC2-86E7-43EA47E7CC8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2901726" y="4502108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93112A-2FA4-4C16-8EDA-A9AEF4347087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3226132" y="4502108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0E2B350-C078-49C8-8B90-9796623A16C9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155921" y="4502108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17871C-0108-4FF1-AEFC-1EC774D62E8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4470015" y="4502108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46C3D6-5F4A-44CC-BC24-BABBBE65CDA4}"/>
              </a:ext>
            </a:extLst>
          </p:cNvPr>
          <p:cNvCxnSpPr>
            <a:cxnSpLocks/>
            <a:stCxn id="49" idx="0"/>
            <a:endCxn id="47" idx="4"/>
          </p:cNvCxnSpPr>
          <p:nvPr/>
        </p:nvCxnSpPr>
        <p:spPr>
          <a:xfrm flipV="1">
            <a:off x="4472241" y="5056102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FEC274-CEF6-4B34-A5A9-087526DF1F2B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4802592" y="5056102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0026ED-4F3F-45C5-9934-F10A9BFCC5B0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7158559" y="3921912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8B5682-FFFB-4E3A-9B30-20A907439C0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805230" y="3921912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56323D-E5D8-4D50-8A19-7C712706386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6834153" y="4475906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D2E14F4-138B-4AF1-8AF4-17696B24316E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7158559" y="4475906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D123045-C1D8-46E0-8858-339CF429D79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8088348" y="4475906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A90DA56-D182-4553-B67C-7E1681405097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8402442" y="4475906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7FEA5C-5F87-43C2-BFEF-7515726C8708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7480824" y="5029900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C63671-D047-41FF-87FC-EF4734104723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7150473" y="5029900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CA03654-6F34-44B3-8403-83E59D945640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8404668" y="5029900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2B3ECA-525D-45F4-BF52-AC0D9580F55E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8735019" y="5029900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Off-page Connector 157">
            <a:extLst>
              <a:ext uri="{FF2B5EF4-FFF2-40B4-BE49-F238E27FC236}">
                <a16:creationId xmlns:a16="http://schemas.microsoft.com/office/drawing/2014/main" id="{9CDF5D4C-CAFE-4818-B430-69069581AE33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9" name="Flowchart: Off-page Connector 158">
            <a:extLst>
              <a:ext uri="{FF2B5EF4-FFF2-40B4-BE49-F238E27FC236}">
                <a16:creationId xmlns:a16="http://schemas.microsoft.com/office/drawing/2014/main" id="{F5FFE37C-77EB-4212-9625-30A19A26B07C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0" name="Flowchart: Off-page Connector 159">
            <a:extLst>
              <a:ext uri="{FF2B5EF4-FFF2-40B4-BE49-F238E27FC236}">
                <a16:creationId xmlns:a16="http://schemas.microsoft.com/office/drawing/2014/main" id="{ABA650EA-6779-4971-A9C8-FBC22A5EAD79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1" name="Flowchart: Off-page Connector 160">
            <a:extLst>
              <a:ext uri="{FF2B5EF4-FFF2-40B4-BE49-F238E27FC236}">
                <a16:creationId xmlns:a16="http://schemas.microsoft.com/office/drawing/2014/main" id="{25EC8F34-1DF9-43FB-8B4F-DB31F310ADE9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Flowchart: Off-page Connector 161">
            <a:extLst>
              <a:ext uri="{FF2B5EF4-FFF2-40B4-BE49-F238E27FC236}">
                <a16:creationId xmlns:a16="http://schemas.microsoft.com/office/drawing/2014/main" id="{8E9D69ED-0E7C-41E4-81D3-B27750CD8069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3" y="583563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1206000" y="2661804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8680712" y="2583052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4947106" y="4725288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2088412" y="271425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765077" y="326825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2411748" y="326825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9581684" y="258305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9905020" y="3137046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9258348" y="314116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8935013" y="3695159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9581684" y="3695159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5593777" y="489107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4947106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6190989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4622700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5269371" y="59990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5876895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6523566" y="599906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6193215" y="656953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6839886" y="656953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876288" y="2936681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2199623" y="2936681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  <a:endCxn id="17" idx="4"/>
          </p:cNvCxnSpPr>
          <p:nvPr/>
        </p:nvCxnSpPr>
        <p:spPr>
          <a:xfrm flipV="1">
            <a:off x="9369559" y="2805474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9046224" y="3363587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H="1" flipV="1">
            <a:off x="9692895" y="2805474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9369559" y="3363587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5704988" y="5113496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5058317" y="5113496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4733911" y="5667490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5058317" y="5667490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5988106" y="5667490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6302200" y="5667490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6304426" y="6221484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6634777" y="6221484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2505193" y="205580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2"/>
            <a:endCxn id="14" idx="7"/>
          </p:cNvCxnSpPr>
          <p:nvPr/>
        </p:nvCxnSpPr>
        <p:spPr>
          <a:xfrm flipH="1">
            <a:off x="2278260" y="2517468"/>
            <a:ext cx="913839" cy="229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9747364" y="2024939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6"/>
          </p:cNvCxnSpPr>
          <p:nvPr/>
        </p:nvCxnSpPr>
        <p:spPr>
          <a:xfrm flipH="1">
            <a:off x="9804105" y="2301938"/>
            <a:ext cx="1061535" cy="392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7517423" y="3167111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8884554" y="3252376"/>
            <a:ext cx="373794" cy="14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2919984" y="5073195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4760101" y="4271639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6894200" y="5047105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7230129" y="5990651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4293794" y="5304028"/>
            <a:ext cx="653312" cy="252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5704988" y="4548638"/>
            <a:ext cx="1965" cy="342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6413410" y="5370271"/>
            <a:ext cx="480790" cy="186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 flipV="1">
            <a:off x="6745987" y="6110273"/>
            <a:ext cx="484142" cy="18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146" y="3232088"/>
            <a:ext cx="5259810" cy="3318764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177" y="1517745"/>
            <a:ext cx="873518" cy="6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Trees Get Degrees</Template>
  <TotalTime>171</TotalTime>
  <Words>250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Trees Get Degrees: Decision Trees of Features for College Enrollment</vt:lpstr>
      <vt:lpstr>Motivation</vt:lpstr>
      <vt:lpstr>The Data</vt:lpstr>
      <vt:lpstr>The Model</vt:lpstr>
      <vt:lpstr>Tree Structures Considered</vt:lpstr>
      <vt:lpstr>Results</vt:lpstr>
      <vt:lpstr>Policy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Get Degrees: Using Decision Trees to Determine Important Features for College Acceptance</dc:title>
  <dc:creator>Angela Morrison</dc:creator>
  <cp:lastModifiedBy>Angela Morrison</cp:lastModifiedBy>
  <cp:revision>14</cp:revision>
  <dcterms:created xsi:type="dcterms:W3CDTF">2021-04-27T07:18:41Z</dcterms:created>
  <dcterms:modified xsi:type="dcterms:W3CDTF">2021-04-27T19:27:48Z</dcterms:modified>
</cp:coreProperties>
</file>