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56" y="2332243"/>
            <a:ext cx="4398635" cy="4398635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10" y="1690688"/>
            <a:ext cx="5040190" cy="5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8994712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504923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484498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7641567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131356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8719457" y="1798636"/>
            <a:ext cx="14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Cool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551576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099506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A23A3-BD5E-418C-AE4B-DA6F0F4013DB}"/>
              </a:ext>
            </a:extLst>
          </p:cNvPr>
          <p:cNvSpPr txBox="1"/>
          <p:nvPr/>
        </p:nvSpPr>
        <p:spPr>
          <a:xfrm>
            <a:off x="1252331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2431774" y="1346739"/>
            <a:ext cx="30546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1211343" y="1342085"/>
            <a:ext cx="117944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530152"/>
              </p:ext>
            </p:extLst>
          </p:nvPr>
        </p:nvGraphicFramePr>
        <p:xfrm>
          <a:off x="172278" y="1711417"/>
          <a:ext cx="703159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2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574605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1525142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723680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</a:t>
                      </a:r>
                      <a:r>
                        <a:rPr lang="en-US" dirty="0" err="1"/>
                        <a:t>Bitmoji</a:t>
                      </a:r>
                      <a:r>
                        <a:rPr lang="en-US" dirty="0"/>
                        <a:t> Game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Participates Often in Class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62" y="6546712"/>
            <a:ext cx="1757874" cy="260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12502" y="3837930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012502" y="4311009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012503" y="477672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012502" y="5404378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9" name="Picture 7198">
            <a:extLst>
              <a:ext uri="{FF2B5EF4-FFF2-40B4-BE49-F238E27FC236}">
                <a16:creationId xmlns:a16="http://schemas.microsoft.com/office/drawing/2014/main" id="{4378412B-48CE-4A84-B3A0-7C7C85A8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21" y="3507089"/>
            <a:ext cx="3680460" cy="2773049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237172" y="3837930"/>
            <a:ext cx="2775331" cy="184666"/>
          </a:xfrm>
          <a:prstGeom prst="bentConnector3">
            <a:avLst>
              <a:gd name="adj1" fmla="val 99899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06014" y="4381343"/>
            <a:ext cx="2806488" cy="114332"/>
          </a:xfrm>
          <a:prstGeom prst="bentConnector3">
            <a:avLst>
              <a:gd name="adj1" fmla="val 100053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06015" y="4961393"/>
            <a:ext cx="2806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206013" y="5589044"/>
            <a:ext cx="2806489" cy="156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64852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901526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944" y="6237105"/>
            <a:ext cx="2104137" cy="33196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013" y="6496975"/>
            <a:ext cx="2112975" cy="3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Cut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6543637" y="587420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752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Cut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53</cp:revision>
  <dcterms:created xsi:type="dcterms:W3CDTF">2021-04-14T23:53:06Z</dcterms:created>
  <dcterms:modified xsi:type="dcterms:W3CDTF">2021-05-04T03:36:47Z</dcterms:modified>
</cp:coreProperties>
</file>