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2" r:id="rId7"/>
    <p:sldId id="265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>
                <a:solidFill>
                  <a:srgbClr val="FFFFFF"/>
                </a:solidFill>
              </a:rPr>
              <a:t>Trees Get Degrees: Using Decision Trees to Determine Important Features for College Acceptance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135206"/>
              </p:ext>
            </p:extLst>
          </p:nvPr>
        </p:nvGraphicFramePr>
        <p:xfrm>
          <a:off x="634634" y="1711417"/>
          <a:ext cx="569323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99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Pineapple on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301340" y="2977527"/>
            <a:ext cx="830016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791129" y="2977527"/>
            <a:ext cx="830013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87" y="2507507"/>
            <a:ext cx="3049183" cy="68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874DB-7CB6-4065-8986-8C0791C66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402"/>
          <a:stretch/>
        </p:blipFill>
        <p:spPr>
          <a:xfrm>
            <a:off x="764895" y="3462570"/>
            <a:ext cx="3732655" cy="2319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329" y="6198466"/>
            <a:ext cx="2775963" cy="4106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9894" y="2957634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9894" y="2525033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19894" y="3875891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019894" y="4348970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019895" y="4814688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019894" y="5442339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34138" y="2709699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45136" y="2957642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244564" y="3875891"/>
            <a:ext cx="2775331" cy="184666"/>
          </a:xfrm>
          <a:prstGeom prst="bentConnector3">
            <a:avLst>
              <a:gd name="adj1" fmla="val 99899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13406" y="4419304"/>
            <a:ext cx="2806488" cy="114332"/>
          </a:xfrm>
          <a:prstGeom prst="bentConnector3">
            <a:avLst>
              <a:gd name="adj1" fmla="val 100053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13407" y="4999354"/>
            <a:ext cx="2806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48828" y="5627005"/>
            <a:ext cx="2871066" cy="99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9893" y="3402813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9781" y="2939487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008517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 IP?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10410063" y="46361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94834" y="2468390"/>
            <a:ext cx="32333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1518169" y="2468390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</p:cNvCxnSpPr>
          <p:nvPr/>
        </p:nvCxnSpPr>
        <p:spPr>
          <a:xfrm flipV="1">
            <a:off x="5661454" y="2500963"/>
            <a:ext cx="323336" cy="335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5338119" y="3059076"/>
            <a:ext cx="32333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984790" y="2500963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661454" y="3059076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2973487" y="5051891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2326816" y="5051891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2002410" y="5605885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2326816" y="5605885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3256605" y="5605885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3570699" y="5605885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3572925" y="6159879"/>
            <a:ext cx="330351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3903276" y="6159879"/>
            <a:ext cx="316320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8680839" y="2554638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9327510" y="2554638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>
          <a:xfrm flipV="1">
            <a:off x="8356433" y="3108632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0"/>
            <a:endCxn id="61" idx="4"/>
          </p:cNvCxnSpPr>
          <p:nvPr/>
        </p:nvCxnSpPr>
        <p:spPr>
          <a:xfrm flipH="1" flipV="1">
            <a:off x="8680839" y="3108632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0"/>
            <a:endCxn id="62" idx="4"/>
          </p:cNvCxnSpPr>
          <p:nvPr/>
        </p:nvCxnSpPr>
        <p:spPr>
          <a:xfrm flipV="1">
            <a:off x="9610628" y="3108632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0"/>
            <a:endCxn id="62" idx="4"/>
          </p:cNvCxnSpPr>
          <p:nvPr/>
        </p:nvCxnSpPr>
        <p:spPr>
          <a:xfrm flipH="1" flipV="1">
            <a:off x="9924722" y="3108632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 flipH="1">
            <a:off x="8603049" y="5057729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4"/>
            <a:endCxn id="136" idx="0"/>
          </p:cNvCxnSpPr>
          <p:nvPr/>
        </p:nvCxnSpPr>
        <p:spPr>
          <a:xfrm>
            <a:off x="9249720" y="5057729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 flipH="1">
            <a:off x="8278643" y="5611723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4"/>
            <a:endCxn id="138" idx="0"/>
          </p:cNvCxnSpPr>
          <p:nvPr/>
        </p:nvCxnSpPr>
        <p:spPr>
          <a:xfrm>
            <a:off x="8603049" y="5611723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4"/>
            <a:endCxn id="139" idx="0"/>
          </p:cNvCxnSpPr>
          <p:nvPr/>
        </p:nvCxnSpPr>
        <p:spPr>
          <a:xfrm flipH="1">
            <a:off x="9532838" y="5611723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4"/>
            <a:endCxn id="140" idx="0"/>
          </p:cNvCxnSpPr>
          <p:nvPr/>
        </p:nvCxnSpPr>
        <p:spPr>
          <a:xfrm>
            <a:off x="9846932" y="5611723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4"/>
            <a:endCxn id="144" idx="0"/>
          </p:cNvCxnSpPr>
          <p:nvPr/>
        </p:nvCxnSpPr>
        <p:spPr>
          <a:xfrm>
            <a:off x="8925314" y="6165717"/>
            <a:ext cx="316320" cy="3292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4"/>
            <a:endCxn id="143" idx="0"/>
          </p:cNvCxnSpPr>
          <p:nvPr/>
        </p:nvCxnSpPr>
        <p:spPr>
          <a:xfrm flipH="1">
            <a:off x="8594963" y="6165717"/>
            <a:ext cx="330351" cy="3292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4"/>
            <a:endCxn id="141" idx="0"/>
          </p:cNvCxnSpPr>
          <p:nvPr/>
        </p:nvCxnSpPr>
        <p:spPr>
          <a:xfrm flipH="1">
            <a:off x="9849158" y="6165717"/>
            <a:ext cx="330351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10179509" y="6165717"/>
            <a:ext cx="316320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441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Trees Get Degrees: Using Decision Trees to Determine Important Features for College Acceptance</vt:lpstr>
      <vt:lpstr>Motivation</vt:lpstr>
      <vt:lpstr>The Data</vt:lpstr>
      <vt:lpstr>Quick Example</vt:lpstr>
      <vt:lpstr>The Model</vt:lpstr>
      <vt:lpstr>Model Set Up</vt:lpstr>
      <vt:lpstr>Why an IP?</vt:lpstr>
      <vt:lpstr>Results</vt:lpstr>
      <vt:lpstr>Policy Implementations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30</cp:revision>
  <dcterms:created xsi:type="dcterms:W3CDTF">2021-04-14T23:53:06Z</dcterms:created>
  <dcterms:modified xsi:type="dcterms:W3CDTF">2021-05-03T21:23:35Z</dcterms:modified>
</cp:coreProperties>
</file>