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634" y="1711417"/>
          <a:ext cx="569323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99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Pineapple on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01340" y="2977527"/>
            <a:ext cx="830016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791129" y="2977527"/>
            <a:ext cx="830013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6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them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94834" y="246839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518169" y="246839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</p:cNvCxnSpPr>
          <p:nvPr/>
        </p:nvCxnSpPr>
        <p:spPr>
          <a:xfrm flipV="1">
            <a:off x="5661454" y="2500963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5338119" y="3059076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984790" y="250096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661454" y="3059076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2973487" y="5051891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2326816" y="5051891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2002410" y="5605885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2326816" y="5605885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3256605" y="5605885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3570699" y="5605885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3572925" y="6159879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903276" y="6159879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8680839" y="2554638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9327510" y="2554638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8356433" y="3108632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0"/>
            <a:endCxn id="61" idx="4"/>
          </p:cNvCxnSpPr>
          <p:nvPr/>
        </p:nvCxnSpPr>
        <p:spPr>
          <a:xfrm flipH="1" flipV="1">
            <a:off x="8680839" y="3108632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0"/>
            <a:endCxn id="62" idx="4"/>
          </p:cNvCxnSpPr>
          <p:nvPr/>
        </p:nvCxnSpPr>
        <p:spPr>
          <a:xfrm flipV="1">
            <a:off x="9610628" y="3108632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0"/>
            <a:endCxn id="62" idx="4"/>
          </p:cNvCxnSpPr>
          <p:nvPr/>
        </p:nvCxnSpPr>
        <p:spPr>
          <a:xfrm flipH="1" flipV="1">
            <a:off x="9924722" y="3108632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 flipH="1">
            <a:off x="8603049" y="5057729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9249720" y="5057729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 flipH="1">
            <a:off x="8278643" y="5611723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>
          <a:xfrm>
            <a:off x="8603049" y="5611723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 flipH="1">
            <a:off x="9532838" y="5611723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>
            <a:off x="9846932" y="5611723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8925314" y="6165717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4"/>
            <a:endCxn id="143" idx="0"/>
          </p:cNvCxnSpPr>
          <p:nvPr/>
        </p:nvCxnSpPr>
        <p:spPr>
          <a:xfrm flipH="1">
            <a:off x="8594963" y="6165717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 flipH="1">
            <a:off x="9849158" y="6165717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10179509" y="6165717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820</TotalTime>
  <Words>399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Quick Example</vt:lpstr>
      <vt:lpstr>The Model</vt:lpstr>
      <vt:lpstr>Tree Structures Considered</vt:lpstr>
      <vt:lpstr>Results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22</cp:revision>
  <dcterms:created xsi:type="dcterms:W3CDTF">2021-04-27T07:18:41Z</dcterms:created>
  <dcterms:modified xsi:type="dcterms:W3CDTF">2021-04-30T15:28:44Z</dcterms:modified>
</cp:coreProperties>
</file>