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634" y="1711417"/>
          <a:ext cx="569323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99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Pineapple on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01340" y="2977527"/>
            <a:ext cx="830016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791129" y="2977527"/>
            <a:ext cx="830013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6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them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1367996" y="229146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9338313" y="2460968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4947106" y="4725288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2250408" y="234391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927073" y="289791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2573744" y="289791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10239285" y="24609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10562621" y="30149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9915949" y="301908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9592614" y="357307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10239285" y="357307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5593777" y="489107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4947106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6190989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4622700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5269371" y="59990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5876895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6523566" y="599906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6193215" y="656953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6839886" y="656953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038284" y="256634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2361619" y="256634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</p:cNvCxnSpPr>
          <p:nvPr/>
        </p:nvCxnSpPr>
        <p:spPr>
          <a:xfrm flipV="1">
            <a:off x="10027160" y="268339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9703825" y="324150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0350496" y="268339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10027160" y="324150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5704988" y="5113496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5058317" y="5113496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4733911" y="5667490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5058317" y="5667490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5988106" y="5667490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6302200" y="5667490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6304426" y="6221484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634777" y="6221484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2809486" y="222429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2472829" y="2455129"/>
            <a:ext cx="336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9232219" y="2002207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10350495" y="2279206"/>
            <a:ext cx="1" cy="181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8175024" y="3045027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9542155" y="3130292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2919984" y="5073195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4760101" y="4271639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6894200" y="5047105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7230129" y="5990651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4293794" y="5304028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5704988" y="4548638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6413410" y="5370271"/>
            <a:ext cx="480790" cy="186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 flipV="1">
            <a:off x="6745987" y="6110273"/>
            <a:ext cx="484142" cy="18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436</TotalTime>
  <Words>322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Quick Example</vt:lpstr>
      <vt:lpstr>The Model</vt:lpstr>
      <vt:lpstr>Tree Structures Considered</vt:lpstr>
      <vt:lpstr>Results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20</cp:revision>
  <dcterms:created xsi:type="dcterms:W3CDTF">2021-04-27T07:18:41Z</dcterms:created>
  <dcterms:modified xsi:type="dcterms:W3CDTF">2021-04-30T09:04:36Z</dcterms:modified>
</cp:coreProperties>
</file>