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Fill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sz="2800" dirty="0">
                <a:solidFill>
                  <a:srgbClr val="FFFFFF"/>
                </a:solidFill>
              </a:rPr>
              <a:t>n later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008517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Fill In Later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29287" y="1471362"/>
            <a:ext cx="1020147" cy="7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26</TotalTime>
  <Words>204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The Model</vt:lpstr>
      <vt:lpstr>Tree Structures Considered</vt:lpstr>
      <vt:lpstr>Results</vt:lpstr>
      <vt:lpstr>Model Set Up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3</cp:revision>
  <dcterms:created xsi:type="dcterms:W3CDTF">2021-04-27T07:18:41Z</dcterms:created>
  <dcterms:modified xsi:type="dcterms:W3CDTF">2021-04-27T07:44:59Z</dcterms:modified>
</cp:coreProperties>
</file>