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62" y="6546712"/>
            <a:ext cx="1757874" cy="260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2502" y="3837930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2502" y="4311009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2503" y="477672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2502" y="5404378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9" name="Picture 7198">
            <a:extLst>
              <a:ext uri="{FF2B5EF4-FFF2-40B4-BE49-F238E27FC236}">
                <a16:creationId xmlns:a16="http://schemas.microsoft.com/office/drawing/2014/main" id="{4378412B-48CE-4A84-B3A0-7C7C85A8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21" y="3507089"/>
            <a:ext cx="3680460" cy="2773049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37172" y="3837930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06014" y="4381343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6015" y="4961393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6013" y="5589044"/>
            <a:ext cx="2806489" cy="156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64852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901526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944" y="6237105"/>
            <a:ext cx="2104137" cy="33196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013" y="6496975"/>
            <a:ext cx="2112975" cy="3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752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53</cp:revision>
  <dcterms:created xsi:type="dcterms:W3CDTF">2021-04-14T23:53:06Z</dcterms:created>
  <dcterms:modified xsi:type="dcterms:W3CDTF">2021-05-04T12:03:23Z</dcterms:modified>
</cp:coreProperties>
</file>