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7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1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6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9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7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5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521B-5156-44A5-9147-D7E39574125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F3958-A54A-4099-8D5E-4187C38E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0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Hackton</a:t>
            </a:r>
            <a:r>
              <a:rPr lang="en-US" dirty="0" smtClean="0"/>
              <a:t> Test SEMESTA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 </a:t>
            </a:r>
            <a:r>
              <a:rPr lang="en-US" dirty="0" err="1" smtClean="0"/>
              <a:t>Dilla</a:t>
            </a:r>
            <a:r>
              <a:rPr lang="en-US" dirty="0" smtClean="0"/>
              <a:t> </a:t>
            </a:r>
            <a:r>
              <a:rPr lang="en-US" dirty="0" err="1" smtClean="0"/>
              <a:t>Novyanti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4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 </a:t>
            </a:r>
            <a:r>
              <a:rPr lang="en-US" b="1" dirty="0" err="1" smtClean="0"/>
              <a:t>Perencanaan</a:t>
            </a:r>
            <a:r>
              <a:rPr lang="en-US" b="1" dirty="0" smtClean="0"/>
              <a:t> Website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err="1" smtClean="0"/>
              <a:t>Membuat</a:t>
            </a:r>
            <a:r>
              <a:rPr lang="en-US" sz="1700" dirty="0" smtClean="0"/>
              <a:t> website LMS(Learning Management System) </a:t>
            </a:r>
            <a:r>
              <a:rPr lang="en-US" sz="1700" dirty="0" err="1" smtClean="0"/>
              <a:t>untuk</a:t>
            </a:r>
            <a:r>
              <a:rPr lang="en-US" sz="1700" dirty="0" smtClean="0"/>
              <a:t> </a:t>
            </a:r>
            <a:r>
              <a:rPr lang="en-US" sz="1700" dirty="0" err="1" smtClean="0"/>
              <a:t>membantu</a:t>
            </a:r>
            <a:r>
              <a:rPr lang="en-US" sz="1700" dirty="0" smtClean="0"/>
              <a:t> </a:t>
            </a:r>
            <a:r>
              <a:rPr lang="en-US" sz="1700" dirty="0" err="1" smtClean="0"/>
              <a:t>kegiatan</a:t>
            </a:r>
            <a:r>
              <a:rPr lang="en-US" sz="1700" dirty="0" smtClean="0"/>
              <a:t> </a:t>
            </a:r>
            <a:r>
              <a:rPr lang="en-US" sz="1700" dirty="0" err="1" smtClean="0"/>
              <a:t>pembelajaran</a:t>
            </a:r>
            <a:r>
              <a:rPr lang="en-US" sz="1700" dirty="0" smtClean="0"/>
              <a:t> </a:t>
            </a:r>
            <a:r>
              <a:rPr lang="en-US" sz="1700" dirty="0" err="1" smtClean="0"/>
              <a:t>selama</a:t>
            </a:r>
            <a:r>
              <a:rPr lang="en-US" sz="1700" dirty="0" smtClean="0"/>
              <a:t> </a:t>
            </a:r>
            <a:r>
              <a:rPr lang="en-US" sz="1700" dirty="0" err="1" smtClean="0"/>
              <a:t>pandemi</a:t>
            </a:r>
            <a:r>
              <a:rPr lang="en-US" sz="1700" dirty="0"/>
              <a:t> </a:t>
            </a:r>
            <a:r>
              <a:rPr lang="en-US" sz="1700" dirty="0" smtClean="0"/>
              <a:t>yang </a:t>
            </a:r>
            <a:r>
              <a:rPr lang="en-US" sz="1700" dirty="0" err="1" smtClean="0"/>
              <a:t>didalamnya</a:t>
            </a:r>
            <a:r>
              <a:rPr lang="en-US" sz="1700" dirty="0" smtClean="0"/>
              <a:t> </a:t>
            </a:r>
            <a:r>
              <a:rPr lang="en-US" sz="1700" dirty="0" err="1" smtClean="0"/>
              <a:t>dapat</a:t>
            </a:r>
            <a:r>
              <a:rPr lang="en-US" sz="1700" dirty="0" smtClean="0"/>
              <a:t> </a:t>
            </a:r>
            <a:r>
              <a:rPr lang="en-US" sz="1700" dirty="0" err="1" smtClean="0"/>
              <a:t>digunakan</a:t>
            </a:r>
            <a:r>
              <a:rPr lang="en-US" sz="1700" dirty="0" smtClean="0"/>
              <a:t> </a:t>
            </a:r>
            <a:r>
              <a:rPr lang="en-US" sz="1700" dirty="0" err="1" smtClean="0"/>
              <a:t>sebagai</a:t>
            </a:r>
            <a:r>
              <a:rPr lang="en-US" sz="1700" dirty="0" smtClean="0"/>
              <a:t>:</a:t>
            </a:r>
          </a:p>
          <a:p>
            <a:pPr>
              <a:buFontTx/>
              <a:buChar char="-"/>
            </a:pPr>
            <a:r>
              <a:rPr lang="en-US" sz="1700" dirty="0" err="1" smtClean="0"/>
              <a:t>penyampaian</a:t>
            </a:r>
            <a:r>
              <a:rPr lang="en-US" sz="1700" dirty="0" smtClean="0"/>
              <a:t> </a:t>
            </a:r>
            <a:r>
              <a:rPr lang="en-US" sz="1700" dirty="0" err="1" smtClean="0"/>
              <a:t>materi</a:t>
            </a:r>
            <a:endParaRPr lang="en-US" sz="1700" dirty="0" smtClean="0"/>
          </a:p>
          <a:p>
            <a:pPr>
              <a:buFontTx/>
              <a:buChar char="-"/>
            </a:pPr>
            <a:r>
              <a:rPr lang="en-US" sz="1700" dirty="0" err="1" smtClean="0"/>
              <a:t>Pengumpulan</a:t>
            </a:r>
            <a:r>
              <a:rPr lang="en-US" sz="1700" dirty="0" smtClean="0"/>
              <a:t> </a:t>
            </a:r>
            <a:r>
              <a:rPr lang="en-US" sz="1700" dirty="0" err="1" smtClean="0"/>
              <a:t>tugas</a:t>
            </a:r>
            <a:endParaRPr lang="en-US" sz="1700" dirty="0"/>
          </a:p>
          <a:p>
            <a:pPr>
              <a:buFontTx/>
              <a:buChar char="-"/>
            </a:pPr>
            <a:r>
              <a:rPr lang="en-US" sz="1700" dirty="0" err="1" smtClean="0"/>
              <a:t>Membedakan</a:t>
            </a:r>
            <a:r>
              <a:rPr lang="en-US" sz="1700" dirty="0" smtClean="0"/>
              <a:t> </a:t>
            </a:r>
            <a:r>
              <a:rPr lang="en-US" sz="1700" dirty="0" err="1" smtClean="0"/>
              <a:t>tugas</a:t>
            </a:r>
            <a:r>
              <a:rPr lang="en-US" sz="1700" dirty="0" smtClean="0"/>
              <a:t> </a:t>
            </a:r>
            <a:r>
              <a:rPr lang="en-US" sz="1700" dirty="0" err="1" smtClean="0"/>
              <a:t>individu</a:t>
            </a:r>
            <a:r>
              <a:rPr lang="en-US" sz="1700" dirty="0" smtClean="0"/>
              <a:t> </a:t>
            </a:r>
            <a:r>
              <a:rPr lang="en-US" sz="1700" dirty="0" err="1" smtClean="0"/>
              <a:t>atau</a:t>
            </a:r>
            <a:r>
              <a:rPr lang="en-US" sz="1700" dirty="0" smtClean="0"/>
              <a:t> </a:t>
            </a:r>
            <a:r>
              <a:rPr lang="en-US" sz="1700" dirty="0" err="1" smtClean="0"/>
              <a:t>tugas</a:t>
            </a:r>
            <a:r>
              <a:rPr lang="en-US" sz="1700" dirty="0" smtClean="0"/>
              <a:t> </a:t>
            </a:r>
            <a:r>
              <a:rPr lang="en-US" sz="1700" dirty="0" err="1" smtClean="0"/>
              <a:t>kelompok</a:t>
            </a:r>
            <a:endParaRPr lang="en-US" sz="1700" dirty="0" smtClean="0"/>
          </a:p>
          <a:p>
            <a:pPr>
              <a:buFontTx/>
              <a:buChar char="-"/>
            </a:pPr>
            <a:r>
              <a:rPr lang="en-US" sz="1700" dirty="0" err="1" smtClean="0"/>
              <a:t>Dokumentasi</a:t>
            </a:r>
            <a:r>
              <a:rPr lang="en-US" sz="1700" dirty="0" smtClean="0"/>
              <a:t> </a:t>
            </a:r>
            <a:r>
              <a:rPr lang="en-US" sz="1700" dirty="0" err="1" smtClean="0"/>
              <a:t>dari</a:t>
            </a:r>
            <a:r>
              <a:rPr lang="en-US" sz="1700" dirty="0" smtClean="0"/>
              <a:t> </a:t>
            </a:r>
            <a:r>
              <a:rPr lang="en-US" sz="1700" dirty="0" err="1" smtClean="0"/>
              <a:t>tugas-tugas</a:t>
            </a:r>
            <a:r>
              <a:rPr lang="en-US" sz="1700" dirty="0" smtClean="0"/>
              <a:t> yang </a:t>
            </a:r>
            <a:r>
              <a:rPr lang="en-US" sz="1700" dirty="0" err="1" smtClean="0"/>
              <a:t>telah</a:t>
            </a:r>
            <a:r>
              <a:rPr lang="en-US" sz="1700" dirty="0" smtClean="0"/>
              <a:t> </a:t>
            </a:r>
            <a:r>
              <a:rPr lang="en-US" sz="1700" dirty="0" err="1" smtClean="0"/>
              <a:t>dikerjakan</a:t>
            </a:r>
            <a:endParaRPr lang="en-US" sz="1700" dirty="0" smtClean="0"/>
          </a:p>
          <a:p>
            <a:pPr>
              <a:buFontTx/>
              <a:buChar char="-"/>
            </a:pPr>
            <a:r>
              <a:rPr lang="en-US" sz="1700" dirty="0" err="1" smtClean="0"/>
              <a:t>Mempermudah</a:t>
            </a:r>
            <a:r>
              <a:rPr lang="en-US" sz="1700" dirty="0" smtClean="0"/>
              <a:t> </a:t>
            </a:r>
            <a:r>
              <a:rPr lang="en-US" sz="1700" dirty="0" err="1" smtClean="0"/>
              <a:t>kolaborasi</a:t>
            </a:r>
            <a:r>
              <a:rPr lang="en-US" sz="1700" dirty="0" smtClean="0"/>
              <a:t> </a:t>
            </a:r>
            <a:r>
              <a:rPr lang="en-US" sz="1700" dirty="0" err="1" smtClean="0"/>
              <a:t>yaitu</a:t>
            </a:r>
            <a:r>
              <a:rPr lang="en-US" sz="1700" dirty="0" smtClean="0"/>
              <a:t> </a:t>
            </a:r>
            <a:r>
              <a:rPr lang="en-US" sz="1700" dirty="0" err="1" smtClean="0"/>
              <a:t>memudahkan</a:t>
            </a:r>
            <a:r>
              <a:rPr lang="en-US" sz="1700" dirty="0" smtClean="0"/>
              <a:t> </a:t>
            </a:r>
            <a:r>
              <a:rPr lang="en-US" sz="1700" dirty="0" err="1" smtClean="0"/>
              <a:t>dalam</a:t>
            </a:r>
            <a:r>
              <a:rPr lang="en-US" sz="1700" dirty="0" smtClean="0"/>
              <a:t> </a:t>
            </a:r>
            <a:r>
              <a:rPr lang="en-US" sz="1700" dirty="0" err="1" smtClean="0"/>
              <a:t>membentuk</a:t>
            </a:r>
            <a:r>
              <a:rPr lang="en-US" sz="1700" dirty="0" smtClean="0"/>
              <a:t> </a:t>
            </a:r>
            <a:r>
              <a:rPr lang="en-US" sz="1700" dirty="0" err="1" smtClean="0"/>
              <a:t>kelompok</a:t>
            </a:r>
            <a:endParaRPr lang="en-US" sz="1700" dirty="0"/>
          </a:p>
          <a:p>
            <a:pPr>
              <a:buFontTx/>
              <a:buChar char="-"/>
            </a:pPr>
            <a:r>
              <a:rPr lang="en-US" sz="1700" dirty="0" err="1" smtClean="0"/>
              <a:t>Tugas</a:t>
            </a:r>
            <a:r>
              <a:rPr lang="en-US" sz="1700" dirty="0" smtClean="0"/>
              <a:t> yang </a:t>
            </a:r>
            <a:r>
              <a:rPr lang="en-US" sz="1700" dirty="0" err="1" smtClean="0"/>
              <a:t>diberikan</a:t>
            </a:r>
            <a:r>
              <a:rPr lang="en-US" sz="1700" dirty="0" smtClean="0"/>
              <a:t> </a:t>
            </a:r>
            <a:r>
              <a:rPr lang="en-US" sz="1700" dirty="0" err="1" smtClean="0"/>
              <a:t>oleh</a:t>
            </a:r>
            <a:r>
              <a:rPr lang="en-US" sz="1700" dirty="0" smtClean="0"/>
              <a:t> guru </a:t>
            </a:r>
            <a:r>
              <a:rPr lang="en-US" sz="1700" dirty="0" err="1" smtClean="0"/>
              <a:t>dapat</a:t>
            </a:r>
            <a:r>
              <a:rPr lang="en-US" sz="1700" dirty="0" smtClean="0"/>
              <a:t> </a:t>
            </a:r>
            <a:r>
              <a:rPr lang="en-US" sz="1700" dirty="0" err="1" smtClean="0"/>
              <a:t>diatur</a:t>
            </a:r>
            <a:r>
              <a:rPr lang="en-US" sz="1700" dirty="0" smtClean="0"/>
              <a:t> </a:t>
            </a:r>
            <a:r>
              <a:rPr lang="en-US" sz="1700" dirty="0" err="1" smtClean="0"/>
              <a:t>tipe</a:t>
            </a:r>
            <a:r>
              <a:rPr lang="en-US" sz="1700" dirty="0" smtClean="0"/>
              <a:t> </a:t>
            </a:r>
            <a:r>
              <a:rPr lang="en-US" sz="1700" dirty="0" err="1" smtClean="0"/>
              <a:t>jawaban</a:t>
            </a:r>
            <a:r>
              <a:rPr lang="en-US" sz="1700" dirty="0" smtClean="0"/>
              <a:t> yang </a:t>
            </a:r>
            <a:r>
              <a:rPr lang="en-US" sz="1700" dirty="0" err="1" smtClean="0"/>
              <a:t>diinginkan</a:t>
            </a:r>
            <a:r>
              <a:rPr lang="en-US" sz="1700" dirty="0"/>
              <a:t> </a:t>
            </a:r>
            <a:r>
              <a:rPr lang="en-US" sz="1700" dirty="0" err="1" smtClean="0"/>
              <a:t>secara</a:t>
            </a:r>
            <a:r>
              <a:rPr lang="en-US" sz="1700" dirty="0" smtClean="0"/>
              <a:t> </a:t>
            </a:r>
            <a:r>
              <a:rPr lang="en-US" sz="1700" dirty="0" err="1" smtClean="0"/>
              <a:t>spesifik</a:t>
            </a:r>
            <a:r>
              <a:rPr lang="en-US" sz="1700" dirty="0" smtClean="0"/>
              <a:t> </a:t>
            </a:r>
            <a:r>
              <a:rPr lang="en-US" sz="1700" dirty="0" err="1" smtClean="0"/>
              <a:t>misalkan</a:t>
            </a:r>
            <a:r>
              <a:rPr lang="en-US" sz="1700" dirty="0" smtClean="0"/>
              <a:t> </a:t>
            </a:r>
            <a:r>
              <a:rPr lang="en-US" sz="1700" dirty="0" err="1" smtClean="0"/>
              <a:t>berupa</a:t>
            </a:r>
            <a:r>
              <a:rPr lang="en-US" sz="1700" dirty="0" smtClean="0"/>
              <a:t> </a:t>
            </a:r>
            <a:r>
              <a:rPr lang="en-US" sz="1700" dirty="0" err="1" smtClean="0"/>
              <a:t>jawaban</a:t>
            </a:r>
            <a:r>
              <a:rPr lang="en-US" sz="1700" dirty="0" smtClean="0"/>
              <a:t> </a:t>
            </a:r>
            <a:r>
              <a:rPr lang="en-US" sz="1700" dirty="0" err="1" smtClean="0"/>
              <a:t>biasa</a:t>
            </a:r>
            <a:r>
              <a:rPr lang="en-US" sz="1700" dirty="0" smtClean="0"/>
              <a:t> </a:t>
            </a:r>
            <a:r>
              <a:rPr lang="en-US" sz="1700" dirty="0" err="1" smtClean="0"/>
              <a:t>atau</a:t>
            </a:r>
            <a:r>
              <a:rPr lang="en-US" sz="1700" dirty="0" smtClean="0"/>
              <a:t> </a:t>
            </a:r>
            <a:r>
              <a:rPr lang="en-US" sz="1700" dirty="0" err="1" smtClean="0"/>
              <a:t>jawaban</a:t>
            </a:r>
            <a:r>
              <a:rPr lang="en-US" sz="1700" dirty="0" smtClean="0"/>
              <a:t> yang </a:t>
            </a:r>
            <a:r>
              <a:rPr lang="en-US" sz="1700" dirty="0" err="1" smtClean="0"/>
              <a:t>membutuhkan</a:t>
            </a:r>
            <a:r>
              <a:rPr lang="en-US" sz="1700" dirty="0" smtClean="0"/>
              <a:t> upload file </a:t>
            </a:r>
            <a:r>
              <a:rPr lang="en-US" sz="1700" dirty="0" err="1" smtClean="0"/>
              <a:t>melalui</a:t>
            </a:r>
            <a:r>
              <a:rPr lang="en-US" sz="1700" dirty="0" smtClean="0"/>
              <a:t> dashboard guru.</a:t>
            </a:r>
          </a:p>
          <a:p>
            <a:pPr>
              <a:buFontTx/>
              <a:buChar char="-"/>
            </a:pPr>
            <a:r>
              <a:rPr lang="en-US" sz="1700" dirty="0" smtClean="0"/>
              <a:t>Guru </a:t>
            </a:r>
            <a:r>
              <a:rPr lang="en-US" sz="1700" dirty="0" err="1" smtClean="0"/>
              <a:t>dapat</a:t>
            </a:r>
            <a:r>
              <a:rPr lang="en-US" sz="1700" dirty="0" smtClean="0"/>
              <a:t> </a:t>
            </a:r>
            <a:r>
              <a:rPr lang="en-US" sz="1700" dirty="0" err="1" smtClean="0"/>
              <a:t>mengatur</a:t>
            </a:r>
            <a:r>
              <a:rPr lang="en-US" sz="1700" dirty="0" smtClean="0"/>
              <a:t> </a:t>
            </a:r>
            <a:r>
              <a:rPr lang="en-US" sz="1700" dirty="0" err="1" smtClean="0"/>
              <a:t>ketentuan</a:t>
            </a:r>
            <a:r>
              <a:rPr lang="en-US" sz="1700" dirty="0" smtClean="0"/>
              <a:t> extension file yang </a:t>
            </a:r>
            <a:r>
              <a:rPr lang="en-US" sz="1700" dirty="0" err="1" smtClean="0"/>
              <a:t>harus</a:t>
            </a:r>
            <a:r>
              <a:rPr lang="en-US" sz="1700" dirty="0" smtClean="0"/>
              <a:t> </a:t>
            </a:r>
            <a:r>
              <a:rPr lang="en-US" sz="1700" dirty="0" err="1" smtClean="0"/>
              <a:t>diupload</a:t>
            </a:r>
            <a:r>
              <a:rPr lang="en-US" sz="1700" dirty="0" smtClean="0"/>
              <a:t> </a:t>
            </a:r>
            <a:r>
              <a:rPr lang="en-US" sz="1700" dirty="0" err="1" smtClean="0"/>
              <a:t>siswa</a:t>
            </a:r>
            <a:r>
              <a:rPr lang="en-US" sz="1700" dirty="0" smtClean="0"/>
              <a:t> </a:t>
            </a:r>
            <a:r>
              <a:rPr lang="en-US" sz="1700" dirty="0" err="1" smtClean="0"/>
              <a:t>sesuai</a:t>
            </a:r>
            <a:r>
              <a:rPr lang="en-US" sz="1700" dirty="0" smtClean="0"/>
              <a:t> </a:t>
            </a:r>
            <a:r>
              <a:rPr lang="en-US" sz="1700" dirty="0" err="1" smtClean="0"/>
              <a:t>dengan</a:t>
            </a:r>
            <a:r>
              <a:rPr lang="en-US" sz="1700" dirty="0" smtClean="0"/>
              <a:t> yang </a:t>
            </a:r>
            <a:r>
              <a:rPr lang="en-US" sz="1700" dirty="0" err="1" smtClean="0"/>
              <a:t>diharapkan</a:t>
            </a:r>
            <a:r>
              <a:rPr lang="en-US" sz="1700" dirty="0" smtClean="0"/>
              <a:t> </a:t>
            </a:r>
            <a:r>
              <a:rPr lang="en-US" sz="1700" dirty="0" err="1" smtClean="0"/>
              <a:t>misalkan</a:t>
            </a:r>
            <a:r>
              <a:rPr lang="en-US" sz="1700" dirty="0" smtClean="0"/>
              <a:t> </a:t>
            </a:r>
            <a:r>
              <a:rPr lang="en-US" sz="1700" dirty="0" err="1" smtClean="0"/>
              <a:t>siswa</a:t>
            </a:r>
            <a:r>
              <a:rPr lang="en-US" sz="1700" dirty="0" smtClean="0"/>
              <a:t> </a:t>
            </a:r>
            <a:r>
              <a:rPr lang="en-US" sz="1700" dirty="0" err="1" smtClean="0"/>
              <a:t>diwajibkan</a:t>
            </a:r>
            <a:r>
              <a:rPr lang="en-US" sz="1700" dirty="0" smtClean="0"/>
              <a:t> </a:t>
            </a:r>
            <a:r>
              <a:rPr lang="en-US" sz="1700" dirty="0" err="1" smtClean="0"/>
              <a:t>untuk</a:t>
            </a:r>
            <a:r>
              <a:rPr lang="en-US" sz="1700" dirty="0" smtClean="0"/>
              <a:t> </a:t>
            </a:r>
            <a:r>
              <a:rPr lang="en-US" sz="1700" dirty="0" err="1" smtClean="0"/>
              <a:t>mengupload</a:t>
            </a:r>
            <a:r>
              <a:rPr lang="en-US" sz="1700" dirty="0" smtClean="0"/>
              <a:t> </a:t>
            </a:r>
            <a:r>
              <a:rPr lang="en-US" sz="1700" dirty="0" err="1" smtClean="0"/>
              <a:t>filenya</a:t>
            </a:r>
            <a:r>
              <a:rPr lang="en-US" sz="1700" dirty="0" smtClean="0"/>
              <a:t> </a:t>
            </a:r>
            <a:r>
              <a:rPr lang="en-US" sz="1700" dirty="0" err="1" smtClean="0"/>
              <a:t>dengan</a:t>
            </a:r>
            <a:r>
              <a:rPr lang="en-US" sz="1700" dirty="0" smtClean="0"/>
              <a:t> </a:t>
            </a:r>
            <a:r>
              <a:rPr lang="en-US" sz="1700" dirty="0" err="1" smtClean="0"/>
              <a:t>ekstensi</a:t>
            </a:r>
            <a:r>
              <a:rPr lang="en-US" sz="1700" dirty="0" smtClean="0"/>
              <a:t> .pdf </a:t>
            </a:r>
            <a:r>
              <a:rPr lang="en-US" sz="1700" dirty="0" err="1" smtClean="0"/>
              <a:t>dan</a:t>
            </a:r>
            <a:r>
              <a:rPr lang="en-US" sz="1700" dirty="0" smtClean="0"/>
              <a:t> </a:t>
            </a:r>
            <a:r>
              <a:rPr lang="en-US" sz="1700" dirty="0" err="1" smtClean="0"/>
              <a:t>tidak</a:t>
            </a:r>
            <a:r>
              <a:rPr lang="en-US" sz="1700" dirty="0" smtClean="0"/>
              <a:t> </a:t>
            </a:r>
            <a:r>
              <a:rPr lang="en-US" sz="1700" dirty="0" err="1" smtClean="0"/>
              <a:t>boleh</a:t>
            </a:r>
            <a:r>
              <a:rPr lang="en-US" sz="1700" dirty="0" smtClean="0"/>
              <a:t> file </a:t>
            </a:r>
            <a:r>
              <a:rPr lang="en-US" sz="1700" dirty="0" err="1" smtClean="0"/>
              <a:t>dengan</a:t>
            </a:r>
            <a:r>
              <a:rPr lang="en-US" sz="1700" dirty="0" smtClean="0"/>
              <a:t> </a:t>
            </a:r>
            <a:r>
              <a:rPr lang="en-US" sz="1700" dirty="0" err="1" smtClean="0"/>
              <a:t>ekstensi</a:t>
            </a:r>
            <a:r>
              <a:rPr lang="en-US" sz="1700" dirty="0" smtClean="0"/>
              <a:t> yang lain.</a:t>
            </a:r>
          </a:p>
          <a:p>
            <a:pPr>
              <a:buFontTx/>
              <a:buChar char="-"/>
            </a:pPr>
            <a:endParaRPr lang="en-US" sz="1700" dirty="0" smtClean="0"/>
          </a:p>
          <a:p>
            <a:pPr>
              <a:buFontTx/>
              <a:buChar char="-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0574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/>
          </a:bodyPr>
          <a:lstStyle/>
          <a:p>
            <a:r>
              <a:rPr lang="en-US" sz="3500" b="1" dirty="0" err="1" smtClean="0"/>
              <a:t>Alur</a:t>
            </a:r>
            <a:r>
              <a:rPr lang="en-US" sz="3500" b="1" dirty="0" smtClean="0"/>
              <a:t> database</a:t>
            </a:r>
            <a:endParaRPr lang="en-US" sz="3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76453" y="1171359"/>
            <a:ext cx="15914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: </a:t>
            </a:r>
            <a:r>
              <a:rPr lang="en-US" sz="1200" dirty="0" err="1"/>
              <a:t>p</a:t>
            </a:r>
            <a:r>
              <a:rPr lang="en-US" sz="1200" dirty="0" err="1" smtClean="0"/>
              <a:t>elajaran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/>
              <a:t>i</a:t>
            </a:r>
            <a:r>
              <a:rPr lang="en-US" sz="1200" dirty="0" smtClean="0"/>
              <a:t>d</a:t>
            </a:r>
          </a:p>
          <a:p>
            <a:pPr marL="285750" indent="-285750">
              <a:buFontTx/>
              <a:buChar char="-"/>
            </a:pPr>
            <a:r>
              <a:rPr lang="en-US" sz="1200" dirty="0" err="1"/>
              <a:t>n</a:t>
            </a:r>
            <a:r>
              <a:rPr lang="en-US" sz="1200" dirty="0" err="1" smtClean="0"/>
              <a:t>ama_pelajaran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kode_pelajaran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kode_pengajar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/>
              <a:t>timestamp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1" y="1171359"/>
            <a:ext cx="128015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: guru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id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nip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kode_guru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nama_guru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ttl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no_tlp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email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role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path_profil</a:t>
            </a:r>
            <a:endParaRPr lang="en-US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05544" y="3371213"/>
            <a:ext cx="11669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: user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Id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email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password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role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543" y="4819341"/>
            <a:ext cx="129757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: </a:t>
            </a:r>
            <a:r>
              <a:rPr lang="en-US" sz="1200" dirty="0" err="1" smtClean="0"/>
              <a:t>siswa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id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nisn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nama_siswa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ttl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no_tlp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Email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role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path_profil</a:t>
            </a:r>
            <a:endParaRPr lang="en-US" sz="1200" dirty="0" smtClean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73656" y="4454434"/>
            <a:ext cx="431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60593" y="2834640"/>
            <a:ext cx="13063" cy="161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55424" y="4518895"/>
            <a:ext cx="11700" cy="1716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54062" y="4514540"/>
            <a:ext cx="431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80186" y="2817223"/>
            <a:ext cx="418825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73656" y="6235337"/>
            <a:ext cx="418825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2103120" y="1771523"/>
            <a:ext cx="1073333" cy="2662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49539" y="1540690"/>
            <a:ext cx="159149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: </a:t>
            </a:r>
            <a:r>
              <a:rPr lang="en-US" sz="1200" dirty="0" err="1" smtClean="0"/>
              <a:t>materi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/>
              <a:t>i</a:t>
            </a:r>
            <a:r>
              <a:rPr lang="en-US" sz="1200" dirty="0" smtClean="0"/>
              <a:t>d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Kode_materi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Nama_materi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kode_pelajaran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pertemuan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deskripsi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file_materi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timestamp</a:t>
            </a:r>
          </a:p>
        </p:txBody>
      </p:sp>
      <p:cxnSp>
        <p:nvCxnSpPr>
          <p:cNvPr id="34" name="Elbow Connector 33"/>
          <p:cNvCxnSpPr/>
          <p:nvPr/>
        </p:nvCxnSpPr>
        <p:spPr>
          <a:xfrm>
            <a:off x="4767945" y="1904664"/>
            <a:ext cx="781594" cy="467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55431" y="2096175"/>
            <a:ext cx="15914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: </a:t>
            </a:r>
            <a:r>
              <a:rPr lang="en-US" sz="1200" dirty="0" err="1" smtClean="0"/>
              <a:t>tugas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/>
              <a:t>i</a:t>
            </a:r>
            <a:r>
              <a:rPr lang="en-US" sz="1200" dirty="0" smtClean="0"/>
              <a:t>d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kode_tugas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judul_tugas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kode_materi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pertemuan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type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deskripsi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file_path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timestamp</a:t>
            </a:r>
          </a:p>
        </p:txBody>
      </p:sp>
      <p:cxnSp>
        <p:nvCxnSpPr>
          <p:cNvPr id="38" name="Elbow Connector 37"/>
          <p:cNvCxnSpPr/>
          <p:nvPr/>
        </p:nvCxnSpPr>
        <p:spPr>
          <a:xfrm>
            <a:off x="7141031" y="2037806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87450" y="2608471"/>
            <a:ext cx="15914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: </a:t>
            </a:r>
            <a:r>
              <a:rPr lang="en-US" sz="1200" dirty="0" err="1" smtClean="0"/>
              <a:t>tugas_selesai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/>
              <a:t>i</a:t>
            </a:r>
            <a:r>
              <a:rPr lang="en-US" sz="1200" dirty="0" smtClean="0"/>
              <a:t>d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kode_tugas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jawaban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File_path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timestamp</a:t>
            </a:r>
          </a:p>
        </p:txBody>
      </p:sp>
      <p:cxnSp>
        <p:nvCxnSpPr>
          <p:cNvPr id="41" name="Elbow Connector 40"/>
          <p:cNvCxnSpPr/>
          <p:nvPr/>
        </p:nvCxnSpPr>
        <p:spPr>
          <a:xfrm>
            <a:off x="9654545" y="2608471"/>
            <a:ext cx="906778" cy="5018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05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2" y="169183"/>
            <a:ext cx="10515600" cy="379458"/>
          </a:xfrm>
        </p:spPr>
        <p:txBody>
          <a:bodyPr>
            <a:normAutofit fontScale="90000"/>
          </a:bodyPr>
          <a:lstStyle/>
          <a:p>
            <a:r>
              <a:rPr lang="en-US" sz="3000" b="1" dirty="0" err="1" smtClean="0"/>
              <a:t>Alur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kerja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sistem</a:t>
            </a:r>
            <a:endParaRPr 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1943" y="3763336"/>
            <a:ext cx="203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 admin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22912" y="2639931"/>
            <a:ext cx="203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 guru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22911" y="4832480"/>
            <a:ext cx="203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 </a:t>
            </a:r>
            <a:r>
              <a:rPr lang="en-US" dirty="0" err="1" smtClean="0"/>
              <a:t>siswa</a:t>
            </a:r>
            <a:endParaRPr lang="en-US" dirty="0"/>
          </a:p>
        </p:txBody>
      </p:sp>
      <p:cxnSp>
        <p:nvCxnSpPr>
          <p:cNvPr id="8" name="Elbow Connector 7"/>
          <p:cNvCxnSpPr>
            <a:stCxn id="4" idx="0"/>
            <a:endCxn id="5" idx="1"/>
          </p:cNvCxnSpPr>
          <p:nvPr/>
        </p:nvCxnSpPr>
        <p:spPr>
          <a:xfrm rot="5400000" flipH="1" flipV="1">
            <a:off x="3142510" y="3182934"/>
            <a:ext cx="938739" cy="222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H="1">
            <a:off x="3142509" y="4436743"/>
            <a:ext cx="938739" cy="222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505303" y="2855528"/>
            <a:ext cx="2037806" cy="200788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Tampilan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85509" y="1089696"/>
            <a:ext cx="323958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smtClean="0"/>
              <a:t>CRUD </a:t>
            </a:r>
            <a:r>
              <a:rPr lang="en-US" sz="1200" dirty="0" err="1" smtClean="0"/>
              <a:t>kelas</a:t>
            </a:r>
            <a:r>
              <a:rPr lang="en-US" sz="1200" dirty="0" smtClean="0"/>
              <a:t> </a:t>
            </a:r>
            <a:r>
              <a:rPr lang="en-US" sz="1200" dirty="0" err="1" smtClean="0"/>
              <a:t>baru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CRUD </a:t>
            </a:r>
            <a:r>
              <a:rPr lang="en-US" sz="1200" dirty="0" err="1" smtClean="0"/>
              <a:t>materi</a:t>
            </a:r>
            <a:r>
              <a:rPr lang="en-US" sz="1200" dirty="0" smtClean="0"/>
              <a:t> </a:t>
            </a:r>
            <a:r>
              <a:rPr lang="en-US" sz="1200" dirty="0" err="1" smtClean="0"/>
              <a:t>baru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CRUD </a:t>
            </a:r>
            <a:r>
              <a:rPr lang="en-US" sz="1200" dirty="0" err="1" smtClean="0"/>
              <a:t>tugas</a:t>
            </a:r>
            <a:r>
              <a:rPr lang="en-US" sz="1200" dirty="0" smtClean="0"/>
              <a:t> </a:t>
            </a:r>
            <a:r>
              <a:rPr lang="en-US" sz="1200" dirty="0" err="1" smtClean="0"/>
              <a:t>baru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mengatur</a:t>
            </a:r>
            <a:r>
              <a:rPr lang="en-US" sz="1200" dirty="0" smtClean="0"/>
              <a:t> </a:t>
            </a:r>
            <a:r>
              <a:rPr lang="en-US" sz="1200" dirty="0" err="1" smtClean="0"/>
              <a:t>ketentuan</a:t>
            </a:r>
            <a:r>
              <a:rPr lang="en-US" sz="1200" dirty="0" smtClean="0"/>
              <a:t> </a:t>
            </a:r>
            <a:r>
              <a:rPr lang="en-US" sz="1200" dirty="0" err="1" smtClean="0"/>
              <a:t>tugas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Membentuk</a:t>
            </a:r>
            <a:r>
              <a:rPr lang="en-US" sz="1200" dirty="0" smtClean="0"/>
              <a:t> </a:t>
            </a:r>
            <a:r>
              <a:rPr lang="en-US" sz="1200" dirty="0" err="1" smtClean="0"/>
              <a:t>kelompok</a:t>
            </a:r>
            <a:r>
              <a:rPr lang="en-US" sz="1200" dirty="0" smtClean="0"/>
              <a:t> </a:t>
            </a:r>
            <a:r>
              <a:rPr lang="en-US" sz="1200" dirty="0" err="1" smtClean="0"/>
              <a:t>belajar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Memberikan</a:t>
            </a:r>
            <a:r>
              <a:rPr lang="en-US" sz="1200" dirty="0" smtClean="0"/>
              <a:t> </a:t>
            </a:r>
            <a:r>
              <a:rPr lang="en-US" sz="1200" dirty="0" err="1" smtClean="0"/>
              <a:t>penilaian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siswa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Memberikan</a:t>
            </a:r>
            <a:r>
              <a:rPr lang="en-US" sz="1200" dirty="0" smtClean="0"/>
              <a:t> feedback </a:t>
            </a:r>
            <a:r>
              <a:rPr lang="en-US" sz="1200" dirty="0" err="1" smtClean="0"/>
              <a:t>terhadap</a:t>
            </a:r>
            <a:r>
              <a:rPr lang="en-US" sz="1200" dirty="0" smtClean="0"/>
              <a:t> </a:t>
            </a:r>
            <a:r>
              <a:rPr lang="en-US" sz="1200" dirty="0" err="1" smtClean="0"/>
              <a:t>tugas</a:t>
            </a:r>
            <a:r>
              <a:rPr lang="en-US" sz="1200" dirty="0" smtClean="0"/>
              <a:t> yang </a:t>
            </a:r>
            <a:r>
              <a:rPr lang="en-US" sz="1200" dirty="0" err="1" smtClean="0"/>
              <a:t>telah</a:t>
            </a:r>
            <a:r>
              <a:rPr lang="en-US" sz="1200" dirty="0" smtClean="0"/>
              <a:t> </a:t>
            </a:r>
            <a:r>
              <a:rPr lang="en-US" sz="1200" dirty="0" err="1" smtClean="0"/>
              <a:t>dikerjakan</a:t>
            </a:r>
            <a:r>
              <a:rPr lang="en-US" sz="1200" dirty="0" smtClean="0"/>
              <a:t> </a:t>
            </a:r>
            <a:r>
              <a:rPr lang="en-US" sz="1200" dirty="0" err="1" smtClean="0"/>
              <a:t>siswa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24206" y="2403566"/>
            <a:ext cx="0" cy="42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2" idx="1"/>
          </p:cNvCxnSpPr>
          <p:nvPr/>
        </p:nvCxnSpPr>
        <p:spPr>
          <a:xfrm rot="5400000" flipH="1" flipV="1">
            <a:off x="4235015" y="1989444"/>
            <a:ext cx="765411" cy="5355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85509" y="5763124"/>
            <a:ext cx="32395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 smtClean="0"/>
              <a:t>Mengupload</a:t>
            </a:r>
            <a:r>
              <a:rPr lang="en-US" sz="1200" dirty="0" smtClean="0"/>
              <a:t> </a:t>
            </a:r>
            <a:r>
              <a:rPr lang="en-US" sz="1200" dirty="0" err="1" smtClean="0"/>
              <a:t>jawaban</a:t>
            </a:r>
            <a:r>
              <a:rPr lang="en-US" sz="1200" dirty="0" smtClean="0"/>
              <a:t> </a:t>
            </a:r>
            <a:r>
              <a:rPr lang="en-US" sz="1200" dirty="0" err="1" smtClean="0"/>
              <a:t>tugas</a:t>
            </a:r>
            <a:endParaRPr lang="en-US" sz="1200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524206" y="5017147"/>
            <a:ext cx="0" cy="65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9" idx="1"/>
          </p:cNvCxnSpPr>
          <p:nvPr/>
        </p:nvCxnSpPr>
        <p:spPr>
          <a:xfrm rot="16200000" flipH="1">
            <a:off x="4303892" y="5320006"/>
            <a:ext cx="627659" cy="5355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1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496"/>
          <a:stretch/>
        </p:blipFill>
        <p:spPr>
          <a:xfrm>
            <a:off x="2705644" y="1867988"/>
            <a:ext cx="7687680" cy="41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3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227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Hackton Test SEMESTA</vt:lpstr>
      <vt:lpstr>IDE Perencanaan Website</vt:lpstr>
      <vt:lpstr>Alur database</vt:lpstr>
      <vt:lpstr>Alur kerja sistem</vt:lpstr>
      <vt:lpstr>Tampilan aplikasi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Hackton Test SEMESTA</dc:title>
  <dc:creator>Alberthus Dwi Medy</dc:creator>
  <cp:lastModifiedBy>Alberthus Dwi Medy</cp:lastModifiedBy>
  <cp:revision>7</cp:revision>
  <dcterms:created xsi:type="dcterms:W3CDTF">2022-06-26T00:50:08Z</dcterms:created>
  <dcterms:modified xsi:type="dcterms:W3CDTF">2022-06-26T01:36:35Z</dcterms:modified>
</cp:coreProperties>
</file>