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thanna Dillan" initials="MD" lastIdx="1" clrIdx="0">
    <p:extLst>
      <p:ext uri="{19B8F6BF-5375-455C-9EA6-DF929625EA0E}">
        <p15:presenceInfo xmlns:p15="http://schemas.microsoft.com/office/powerpoint/2012/main" userId="Muthanna Dill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05T22:19:15.162" idx="1">
    <p:pos x="4797" y="195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3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070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84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7387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77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7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6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0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7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9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5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9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3D2F-8CE3-4FDD-995D-43167A82F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96618-F5D8-43DC-BEB9-3DAF0A2A9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Dillan Muthanna</a:t>
            </a:r>
          </a:p>
        </p:txBody>
      </p:sp>
    </p:spTree>
    <p:extLst>
      <p:ext uri="{BB962C8B-B14F-4D97-AF65-F5344CB8AC3E}">
        <p14:creationId xmlns:p14="http://schemas.microsoft.com/office/powerpoint/2010/main" val="108171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FF75-C2AF-4C9A-907C-7C730CA8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the interest rate increases, the number of defaulters is also increasing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F927E9-1B80-42BB-8788-E2F7C675C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547" y="2081055"/>
            <a:ext cx="4397121" cy="38712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13594E-757B-4769-AFDE-D596E9222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635" y="2184697"/>
            <a:ext cx="4351397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3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B628-411C-4C30-A706-EA4F5073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491ACC-B545-4B43-9F42-F3AE16C8C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452098"/>
            <a:ext cx="5652633" cy="5589927"/>
          </a:xfrm>
        </p:spPr>
      </p:pic>
    </p:spTree>
    <p:extLst>
      <p:ext uri="{BB962C8B-B14F-4D97-AF65-F5344CB8AC3E}">
        <p14:creationId xmlns:p14="http://schemas.microsoft.com/office/powerpoint/2010/main" val="218010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429B-8C12-45C9-8E2B-9C6C5AA5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8D10-FC94-4CE0-B90E-EECBED785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interesting mirror like trend between fully paid accounts and defaulters. at low interest rates people are able to easily repay loans </a:t>
            </a:r>
          </a:p>
          <a:p>
            <a:r>
              <a:rPr lang="en-US" dirty="0"/>
              <a:t> </a:t>
            </a:r>
            <a:r>
              <a:rPr lang="en-US" dirty="0" err="1"/>
              <a:t>anomoly</a:t>
            </a:r>
            <a:r>
              <a:rPr lang="en-US" dirty="0"/>
              <a:t> observed above 22.5 could be due to outliers in the dataset as found earlier</a:t>
            </a:r>
          </a:p>
        </p:txBody>
      </p:sp>
    </p:spTree>
    <p:extLst>
      <p:ext uri="{BB962C8B-B14F-4D97-AF65-F5344CB8AC3E}">
        <p14:creationId xmlns:p14="http://schemas.microsoft.com/office/powerpoint/2010/main" val="207441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9FC9-B01C-499E-A0E5-778B899E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Interesting to see that people who usually describe in detail why they need the loan have high probability of repayment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6568-1C20-43F4-9E0C-C997827FF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01C10-CE6C-4E34-B103-0843906F2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491" y="1649756"/>
            <a:ext cx="5376560" cy="49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3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C1B8-EB89-42B3-8446-2A6BBCF8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C5F3B-6200-43BE-8D5D-38589FB1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60 columns out of 111 were full of null values. </a:t>
            </a:r>
          </a:p>
          <a:p>
            <a:r>
              <a:rPr lang="en-US" dirty="0"/>
              <a:t>A few had redundant columns and had to be removed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initial_list_status</a:t>
            </a:r>
            <a:r>
              <a:rPr lang="en-US" dirty="0"/>
              <a:t>, </a:t>
            </a:r>
            <a:r>
              <a:rPr lang="en-US" dirty="0" err="1"/>
              <a:t>application_type</a:t>
            </a:r>
            <a:r>
              <a:rPr lang="en-US" dirty="0"/>
              <a:t>, </a:t>
            </a:r>
            <a:r>
              <a:rPr lang="en-US" dirty="0" err="1"/>
              <a:t>policy_code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F8ABF-8264-4F41-888B-C268B755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33" y="3616280"/>
            <a:ext cx="7209991" cy="25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2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AF48-174E-4862-A63B-0195F186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Understand the distribution of loan amount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A5A14-CBD6-427B-B740-B3A9A823D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945" y="2132013"/>
            <a:ext cx="4547248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526B80-151D-4FFA-BCD9-9586F0387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060" y="2346794"/>
            <a:ext cx="4472995" cy="25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2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45D9-C889-4A21-A111-9DFF338B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trend </a:t>
            </a:r>
            <a:r>
              <a:rPr lang="en-US" dirty="0" err="1"/>
              <a:t>trend</a:t>
            </a:r>
            <a:r>
              <a:rPr lang="en-US" dirty="0"/>
              <a:t> in users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8565D-D2CE-4CE3-AC60-E8EBD5E94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1447393"/>
            <a:ext cx="5791200" cy="4859952"/>
          </a:xfrm>
        </p:spPr>
      </p:pic>
    </p:spTree>
    <p:extLst>
      <p:ext uri="{BB962C8B-B14F-4D97-AF65-F5344CB8AC3E}">
        <p14:creationId xmlns:p14="http://schemas.microsoft.com/office/powerpoint/2010/main" val="75148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AC38-21E0-465B-B28F-014A2E6B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84CA-7DC3-464A-ACA1-0373BF4C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is valid , there is no single instance where returned amount is greater than funded amount</a:t>
            </a:r>
          </a:p>
          <a:p>
            <a:r>
              <a:rPr lang="en-US" dirty="0"/>
              <a:t>Funds are generally given around 500 range starting from 0 to 3500</a:t>
            </a:r>
          </a:p>
          <a:p>
            <a:endParaRPr lang="en-US" dirty="0"/>
          </a:p>
          <a:p>
            <a:r>
              <a:rPr lang="en-US" dirty="0"/>
              <a:t>82 percent of users are good users who repay on time , only 14 percent are defaulters</a:t>
            </a:r>
          </a:p>
        </p:txBody>
      </p:sp>
    </p:spTree>
    <p:extLst>
      <p:ext uri="{BB962C8B-B14F-4D97-AF65-F5344CB8AC3E}">
        <p14:creationId xmlns:p14="http://schemas.microsoft.com/office/powerpoint/2010/main" val="83267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C52F-076A-438B-AC17-1A6620AE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trend in different terms</a:t>
            </a:r>
            <a:br>
              <a:rPr lang="en-US" dirty="0"/>
            </a:br>
            <a:r>
              <a:rPr lang="en-US" dirty="0"/>
              <a:t>36 months vs 60 months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086E0-E249-4C1C-A546-C395FB141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998" y="1930400"/>
            <a:ext cx="4687989" cy="4154126"/>
          </a:xfrm>
        </p:spPr>
      </p:pic>
    </p:spTree>
    <p:extLst>
      <p:ext uri="{BB962C8B-B14F-4D97-AF65-F5344CB8AC3E}">
        <p14:creationId xmlns:p14="http://schemas.microsoft.com/office/powerpoint/2010/main" val="302260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58DC-84EA-4425-9248-39854E33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A893D-4291-414D-A7F1-13CE7EEEF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101" y="310189"/>
            <a:ext cx="7226418" cy="5793870"/>
          </a:xfrm>
        </p:spPr>
      </p:pic>
    </p:spTree>
    <p:extLst>
      <p:ext uri="{BB962C8B-B14F-4D97-AF65-F5344CB8AC3E}">
        <p14:creationId xmlns:p14="http://schemas.microsoft.com/office/powerpoint/2010/main" val="371483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BF65-3435-4205-A9E0-FA934D3E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63" y="2447365"/>
            <a:ext cx="8596668" cy="1320800"/>
          </a:xfrm>
        </p:spPr>
        <p:txBody>
          <a:bodyPr/>
          <a:lstStyle/>
          <a:p>
            <a:r>
              <a:rPr lang="en-US" dirty="0"/>
              <a:t>Interest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BBE3A-78B2-44FA-BB68-900C6E53D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8895"/>
            <a:ext cx="8596668" cy="52524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Defaulters are more in 60 months as opposed to 36 months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Maybe people get bored and lazy paying loans in the long term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interest rate range between 5 and 24 also we have outliers above 22.5 , we need to get rid of those if we plan to use any classification algorithm)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1E232-8D5F-4433-9316-BBFED30F0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434" y="2226485"/>
            <a:ext cx="4770392" cy="29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0974-92BA-4461-BE50-62F75A26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6BC694-3EFF-4486-BA4A-A6D94DCD4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921" y="761779"/>
            <a:ext cx="4910032" cy="44819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381BD-D5A0-4264-922B-3DE74DE00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63" y="761780"/>
            <a:ext cx="4850312" cy="44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97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392</TotalTime>
  <Words>245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Lending Club Case Study</vt:lpstr>
      <vt:lpstr>Cleaning columns</vt:lpstr>
      <vt:lpstr>Lets Understand the distribution of loan amount</vt:lpstr>
      <vt:lpstr>Understanding trend trend in users</vt:lpstr>
      <vt:lpstr>Insights</vt:lpstr>
      <vt:lpstr>Understanding trend in different terms 36 months vs 60 months</vt:lpstr>
      <vt:lpstr>PowerPoint Presentation</vt:lpstr>
      <vt:lpstr>Interest rate</vt:lpstr>
      <vt:lpstr>PowerPoint Presentation</vt:lpstr>
      <vt:lpstr>As the interest rate increases, the number of defaulters is also increasing</vt:lpstr>
      <vt:lpstr>PowerPoint Presentation</vt:lpstr>
      <vt:lpstr>PowerPoint Presentation</vt:lpstr>
      <vt:lpstr>Interesting to see that people who usually describe in detail why they need the loan have high probability of repayment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Muthanna Dillan</dc:creator>
  <cp:lastModifiedBy>Muthanna Dillan</cp:lastModifiedBy>
  <cp:revision>2</cp:revision>
  <dcterms:created xsi:type="dcterms:W3CDTF">2022-01-05T11:45:53Z</dcterms:created>
  <dcterms:modified xsi:type="dcterms:W3CDTF">2022-01-05T18:17:55Z</dcterms:modified>
</cp:coreProperties>
</file>