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70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38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7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B810-EE89-4C2F-A472-3B76629121F5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D64756-0A0D-4493-9D4B-2F56B4E4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3D2F-8CE3-4FDD-995D-43167A82F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96618-F5D8-43DC-BEB9-3DAF0A2A9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Dillan Muthanna</a:t>
            </a:r>
          </a:p>
        </p:txBody>
      </p:sp>
    </p:spTree>
    <p:extLst>
      <p:ext uri="{BB962C8B-B14F-4D97-AF65-F5344CB8AC3E}">
        <p14:creationId xmlns:p14="http://schemas.microsoft.com/office/powerpoint/2010/main" val="10817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1B8-EB89-42B3-8446-2A6BBCF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5F3B-6200-43BE-8D5D-38589FB1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60 columns out of 111 were full of null values. </a:t>
            </a:r>
          </a:p>
          <a:p>
            <a:r>
              <a:rPr lang="en-US" dirty="0"/>
              <a:t>A few had redundant columns and had to be removed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initial_list_status</a:t>
            </a:r>
            <a:r>
              <a:rPr lang="en-US" dirty="0"/>
              <a:t>, </a:t>
            </a:r>
            <a:r>
              <a:rPr lang="en-US" dirty="0" err="1"/>
              <a:t>application_type</a:t>
            </a:r>
            <a:r>
              <a:rPr lang="en-US" dirty="0"/>
              <a:t>, </a:t>
            </a:r>
            <a:r>
              <a:rPr lang="en-US" dirty="0" err="1"/>
              <a:t>policy_code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F8ABF-8264-4F41-888B-C268B75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33" y="3616280"/>
            <a:ext cx="7209991" cy="2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2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AF48-174E-4862-A63B-0195F186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Understand the distribution of loan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A5A14-CBD6-427B-B740-B3A9A823D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945" y="2132013"/>
            <a:ext cx="4547248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26B80-151D-4FFA-BCD9-9586F038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060" y="2346794"/>
            <a:ext cx="4472995" cy="2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45D9-C889-4A21-A111-9DFF338B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trend </a:t>
            </a:r>
            <a:r>
              <a:rPr lang="en-US" dirty="0" err="1"/>
              <a:t>trend</a:t>
            </a:r>
            <a:r>
              <a:rPr lang="en-US" dirty="0"/>
              <a:t> in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8565D-D2CE-4CE3-AC60-E8EBD5E94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1447393"/>
            <a:ext cx="5791200" cy="4859952"/>
          </a:xfrm>
        </p:spPr>
      </p:pic>
    </p:spTree>
    <p:extLst>
      <p:ext uri="{BB962C8B-B14F-4D97-AF65-F5344CB8AC3E}">
        <p14:creationId xmlns:p14="http://schemas.microsoft.com/office/powerpoint/2010/main" val="7514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AC38-21E0-465B-B28F-014A2E6B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84CA-7DC3-464A-ACA1-0373BF4C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valid , there is no single instance where returned amount is greater than funded amount</a:t>
            </a:r>
          </a:p>
          <a:p>
            <a:r>
              <a:rPr lang="en-US"/>
              <a:t>Funds are </a:t>
            </a:r>
            <a:r>
              <a:rPr lang="en-US" dirty="0"/>
              <a:t>generally given around 500 range starting from 0 to 3500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757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89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Lending Club Case Study</vt:lpstr>
      <vt:lpstr>Cleaning columns</vt:lpstr>
      <vt:lpstr>Lets Understand the distribution of loan amount</vt:lpstr>
      <vt:lpstr>Understanding trend trend in users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Muthanna Dillan</dc:creator>
  <cp:lastModifiedBy>Muthanna Dillan</cp:lastModifiedBy>
  <cp:revision>1</cp:revision>
  <dcterms:created xsi:type="dcterms:W3CDTF">2022-01-05T11:45:53Z</dcterms:created>
  <dcterms:modified xsi:type="dcterms:W3CDTF">2022-01-05T16:36:19Z</dcterms:modified>
</cp:coreProperties>
</file>