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3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66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4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4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0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8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8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2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26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2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8795-8471-460A-9410-CECAFC96EE34}" type="datetimeFigureOut">
              <a:rPr lang="es-CO" smtClean="0"/>
              <a:t>07/03/2021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7258-4CAE-4165-9716-8BC2B15E34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6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05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LAPCRA</dc:creator>
  <cp:lastModifiedBy>LAPCRA</cp:lastModifiedBy>
  <cp:revision>1</cp:revision>
  <dcterms:created xsi:type="dcterms:W3CDTF">2021-03-08T01:54:27Z</dcterms:created>
  <dcterms:modified xsi:type="dcterms:W3CDTF">2021-03-08T01:59:00Z</dcterms:modified>
</cp:coreProperties>
</file>