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snapToObjects="1">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7/03/2021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7/03/2021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7/03/2021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7/03/2021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7/03/2021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7/03/2021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7/03/2021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7/03/2021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7/03/2021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7/03/2021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7/03/2021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7/03/2021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err="1"/>
              <a:t>Entrvista</a:t>
            </a:r>
            <a:r>
              <a:rPr lang="es-CO" dirty="0"/>
              <a:t>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a:t>
            </a:r>
            <a:r>
              <a:rPr lang="es-CO" dirty="0" err="1"/>
              <a:t>estta</a:t>
            </a:r>
            <a:r>
              <a:rPr lang="es-CO" dirty="0"/>
              <a:t>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2044</TotalTime>
  <Words>1272</Words>
  <Application>Microsoft Office PowerPoint</Application>
  <PresentationFormat>Panorámica</PresentationFormat>
  <Paragraphs>50</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Calibri Light</vt:lpstr>
      <vt:lpstr>Rockwell</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Santiago Rojas</cp:lastModifiedBy>
  <cp:revision>327</cp:revision>
  <dcterms:created xsi:type="dcterms:W3CDTF">2021-01-25T15:52:21Z</dcterms:created>
  <dcterms:modified xsi:type="dcterms:W3CDTF">2021-03-08T03:45:58Z</dcterms:modified>
</cp:coreProperties>
</file>