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90" r:id="rId28"/>
    <p:sldId id="283" r:id="rId29"/>
    <p:sldId id="284" r:id="rId30"/>
    <p:sldId id="285" r:id="rId31"/>
    <p:sldId id="286" r:id="rId32"/>
    <p:sldId id="287" r:id="rId33"/>
    <p:sldId id="288" r:id="rId34"/>
    <p:sldId id="289" r:id="rId35"/>
    <p:sldId id="292" r:id="rId36"/>
    <p:sldId id="293" r:id="rId37"/>
    <p:sldId id="294" r:id="rId38"/>
    <p:sldId id="295" r:id="rId39"/>
    <p:sldId id="296" r:id="rId40"/>
    <p:sldId id="297" r:id="rId41"/>
    <p:sldId id="298" r:id="rId42"/>
    <p:sldId id="299" r:id="rId43"/>
    <p:sldId id="302"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10/03/2021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10/03/2021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10/03/2021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10/03/2021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ADAC90ED-B707-6643-BB7E-6710D8A59D06}"/>
              </a:ext>
            </a:extLst>
          </p:cNvPr>
          <p:cNvPicPr>
            <a:picLocks noGrp="1" noChangeAspect="1"/>
          </p:cNvPicPr>
          <p:nvPr>
            <p:ph idx="1"/>
          </p:nvPr>
        </p:nvPicPr>
        <p:blipFill>
          <a:blip r:embed="rId2"/>
          <a:stretch>
            <a:fillRect/>
          </a:stretch>
        </p:blipFill>
        <p:spPr>
          <a:xfrm>
            <a:off x="0" y="1"/>
            <a:ext cx="12192000" cy="6826178"/>
          </a:xfrm>
          <a:prstGeom prst="rect">
            <a:avLst/>
          </a:prstGeom>
        </p:spPr>
      </p:pic>
      <p:sp>
        <p:nvSpPr>
          <p:cNvPr id="5" name="CuadroTexto 4">
            <a:extLst>
              <a:ext uri="{FF2B5EF4-FFF2-40B4-BE49-F238E27FC236}">
                <a16:creationId xmlns:a16="http://schemas.microsoft.com/office/drawing/2014/main" id="{D6FFAA52-70A7-C944-B0AF-9A36AF74E521}"/>
              </a:ext>
            </a:extLst>
          </p:cNvPr>
          <p:cNvSpPr txBox="1"/>
          <p:nvPr/>
        </p:nvSpPr>
        <p:spPr>
          <a:xfrm>
            <a:off x="8223539" y="6549180"/>
            <a:ext cx="4600575" cy="276999"/>
          </a:xfrm>
          <a:prstGeom prst="rect">
            <a:avLst/>
          </a:prstGeom>
          <a:noFill/>
        </p:spPr>
        <p:txBody>
          <a:bodyPr wrap="square" rtlCol="0">
            <a:spAutoFit/>
          </a:bodyPr>
          <a:lstStyle/>
          <a:p>
            <a:r>
              <a:rPr lang="es-CO" sz="1200" dirty="0"/>
              <a:t>Fuente: Construcción propia en Lucidchart</a:t>
            </a:r>
          </a:p>
        </p:txBody>
      </p:sp>
    </p:spTree>
    <p:extLst>
      <p:ext uri="{BB962C8B-B14F-4D97-AF65-F5344CB8AC3E}">
        <p14:creationId xmlns:p14="http://schemas.microsoft.com/office/powerpoint/2010/main" val="339770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6C622-08C3-4F53-8B6B-78DB5136EE39}"/>
              </a:ext>
            </a:extLst>
          </p:cNvPr>
          <p:cNvSpPr>
            <a:spLocks noGrp="1"/>
          </p:cNvSpPr>
          <p:nvPr>
            <p:ph type="title"/>
          </p:nvPr>
        </p:nvSpPr>
        <p:spPr/>
        <p:txBody>
          <a:bodyPr/>
          <a:lstStyle/>
          <a:p>
            <a:r>
              <a:rPr lang="es-CO" dirty="0"/>
              <a:t>Requerimientos funcionales</a:t>
            </a:r>
          </a:p>
        </p:txBody>
      </p:sp>
      <p:graphicFrame>
        <p:nvGraphicFramePr>
          <p:cNvPr id="6" name="Tabla 4">
            <a:extLst>
              <a:ext uri="{FF2B5EF4-FFF2-40B4-BE49-F238E27FC236}">
                <a16:creationId xmlns:a16="http://schemas.microsoft.com/office/drawing/2014/main" id="{72043CEB-92A8-4602-84EB-7871C514A403}"/>
              </a:ext>
            </a:extLst>
          </p:cNvPr>
          <p:cNvGraphicFramePr>
            <a:graphicFrameLocks noGrp="1"/>
          </p:cNvGraphicFramePr>
          <p:nvPr>
            <p:ph idx="1"/>
            <p:extLst>
              <p:ext uri="{D42A27DB-BD31-4B8C-83A1-F6EECF244321}">
                <p14:modId xmlns:p14="http://schemas.microsoft.com/office/powerpoint/2010/main" val="2096897839"/>
              </p:ext>
            </p:extLst>
          </p:nvPr>
        </p:nvGraphicFramePr>
        <p:xfrm>
          <a:off x="5074725" y="1225306"/>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Loguear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poder inscribirse en el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habilitar la creación de usuarios</a:t>
                      </a:r>
                    </a:p>
                  </a:txBody>
                  <a:tcPr/>
                </a:tc>
                <a:extLst>
                  <a:ext uri="{0D108BD9-81ED-4DB2-BD59-A6C34878D82A}">
                    <a16:rowId xmlns:a16="http://schemas.microsoft.com/office/drawing/2014/main" val="821924514"/>
                  </a:ext>
                </a:extLst>
              </a:tr>
              <a:tr h="56559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83162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B4807-D4D5-4B69-A2BE-268A2CD7209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F8977ED4-9D94-469E-96C2-AA9246A30004}"/>
              </a:ext>
            </a:extLst>
          </p:cNvPr>
          <p:cNvGraphicFramePr>
            <a:graphicFrameLocks noGrp="1"/>
          </p:cNvGraphicFramePr>
          <p:nvPr>
            <p:ph idx="1"/>
            <p:extLst>
              <p:ext uri="{D42A27DB-BD31-4B8C-83A1-F6EECF244321}">
                <p14:modId xmlns:p14="http://schemas.microsoft.com/office/powerpoint/2010/main" val="3859166619"/>
              </p:ext>
            </p:extLst>
          </p:nvPr>
        </p:nvGraphicFramePr>
        <p:xfrm>
          <a:off x="5118100" y="958020"/>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Identificar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ingresar a la página con una clave y un nombre de usuario.</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ser consultado de acuerdo al rol de cada usuario.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272488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8FD72-459F-47C9-8B0A-62419C5C4325}"/>
              </a:ext>
            </a:extLst>
          </p:cNvPr>
          <p:cNvSpPr>
            <a:spLocks noGrp="1"/>
          </p:cNvSpPr>
          <p:nvPr>
            <p:ph type="title"/>
          </p:nvPr>
        </p:nvSpPr>
        <p:spPr/>
        <p:txBody>
          <a:bodyPr/>
          <a:lstStyle/>
          <a:p>
            <a:r>
              <a:rPr lang="es-CO" dirty="0"/>
              <a:t>Requerimientos funcionales</a:t>
            </a:r>
          </a:p>
        </p:txBody>
      </p:sp>
      <p:pic>
        <p:nvPicPr>
          <p:cNvPr id="10" name="Imagen 9">
            <a:extLst>
              <a:ext uri="{FF2B5EF4-FFF2-40B4-BE49-F238E27FC236}">
                <a16:creationId xmlns:a16="http://schemas.microsoft.com/office/drawing/2014/main" id="{46F7A5B9-D044-4380-8B8B-88FE77E60109}"/>
              </a:ext>
            </a:extLst>
          </p:cNvPr>
          <p:cNvPicPr>
            <a:picLocks noChangeAspect="1"/>
          </p:cNvPicPr>
          <p:nvPr/>
        </p:nvPicPr>
        <p:blipFill rotWithShape="1">
          <a:blip r:embed="rId2"/>
          <a:srcRect l="52137" t="34257" r="14839" b="26225"/>
          <a:stretch/>
        </p:blipFill>
        <p:spPr>
          <a:xfrm>
            <a:off x="5540514" y="1273291"/>
            <a:ext cx="5648534" cy="3800153"/>
          </a:xfrm>
          <a:prstGeom prst="rect">
            <a:avLst/>
          </a:prstGeom>
        </p:spPr>
      </p:pic>
    </p:spTree>
    <p:extLst>
      <p:ext uri="{BB962C8B-B14F-4D97-AF65-F5344CB8AC3E}">
        <p14:creationId xmlns:p14="http://schemas.microsoft.com/office/powerpoint/2010/main" val="1700628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9E7C9-B08E-4678-9410-6655D811302D}"/>
              </a:ext>
            </a:extLst>
          </p:cNvPr>
          <p:cNvSpPr>
            <a:spLocks noGrp="1"/>
          </p:cNvSpPr>
          <p:nvPr>
            <p:ph type="title"/>
          </p:nvPr>
        </p:nvSpPr>
        <p:spPr/>
        <p:txBody>
          <a:bodyPr/>
          <a:lstStyle/>
          <a:p>
            <a:r>
              <a:rPr lang="es-CO" dirty="0"/>
              <a:t>Requerimientos funcionales</a:t>
            </a:r>
          </a:p>
        </p:txBody>
      </p:sp>
      <p:graphicFrame>
        <p:nvGraphicFramePr>
          <p:cNvPr id="12" name="Tabla 4">
            <a:extLst>
              <a:ext uri="{FF2B5EF4-FFF2-40B4-BE49-F238E27FC236}">
                <a16:creationId xmlns:a16="http://schemas.microsoft.com/office/drawing/2014/main" id="{14B94452-F3D0-4381-8012-5A34351EEF19}"/>
              </a:ext>
            </a:extLst>
          </p:cNvPr>
          <p:cNvGraphicFramePr>
            <a:graphicFrameLocks noGrp="1"/>
          </p:cNvGraphicFramePr>
          <p:nvPr>
            <p:ph idx="1"/>
            <p:extLst>
              <p:ext uri="{D42A27DB-BD31-4B8C-83A1-F6EECF244321}">
                <p14:modId xmlns:p14="http://schemas.microsoft.com/office/powerpoint/2010/main" val="1118360086"/>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Cargar notas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Los usuarios podrán subir las notas parciales de cada bimestre.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docente cargar las notas respectivas de cada parcial y el sistema sacará la definitiva.</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2413226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sistema debe permitir la consulta de notas.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rol de estudiante puede consultar las calificaciones de todas las asignaturas.</a:t>
                      </a:r>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228093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1200329"/>
          </a:xfrm>
          <a:prstGeom prst="rect">
            <a:avLst/>
          </a:prstGeom>
          <a:noFill/>
        </p:spPr>
        <p:txBody>
          <a:bodyPr wrap="square">
            <a:spAutoFit/>
          </a:bodyPr>
          <a:lstStyle/>
          <a:p>
            <a:pPr marL="0" indent="0" algn="just">
              <a:buNone/>
            </a:pPr>
            <a:r>
              <a:rPr lang="es-CO" dirty="0"/>
              <a:t>Son la definición de las funciones que el sistema será capaz de  realizar. Estos requerimientos describen las transformaciones que el sistema realiza sobre las entradas para producir las salidas (Arias Chaves, 2005).</a:t>
            </a:r>
          </a:p>
        </p:txBody>
      </p:sp>
    </p:spTree>
    <p:extLst>
      <p:ext uri="{BB962C8B-B14F-4D97-AF65-F5344CB8AC3E}">
        <p14:creationId xmlns:p14="http://schemas.microsoft.com/office/powerpoint/2010/main" val="25443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ABE99-3B14-4C96-9B12-73C0849318E2}"/>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A370161D-0DE9-4275-9BAD-FBDF53CE83C8}"/>
              </a:ext>
            </a:extLst>
          </p:cNvPr>
          <p:cNvGraphicFramePr>
            <a:graphicFrameLocks noGrp="1"/>
          </p:cNvGraphicFramePr>
          <p:nvPr>
            <p:ph idx="1"/>
            <p:extLst>
              <p:ext uri="{D42A27DB-BD31-4B8C-83A1-F6EECF244321}">
                <p14:modId xmlns:p14="http://schemas.microsoft.com/office/powerpoint/2010/main" val="576214947"/>
              </p:ext>
            </p:extLst>
          </p:nvPr>
        </p:nvGraphicFramePr>
        <p:xfrm>
          <a:off x="5118100" y="1876624"/>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264451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FD51D-A159-4700-8953-05A9A8556F05}"/>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6B38E0D9-26AD-4385-A7E2-4F0936985EA5}"/>
              </a:ext>
            </a:extLst>
          </p:cNvPr>
          <p:cNvGraphicFramePr>
            <a:graphicFrameLocks noGrp="1"/>
          </p:cNvGraphicFramePr>
          <p:nvPr>
            <p:ph idx="1"/>
            <p:extLst>
              <p:ext uri="{D42A27DB-BD31-4B8C-83A1-F6EECF244321}">
                <p14:modId xmlns:p14="http://schemas.microsoft.com/office/powerpoint/2010/main" val="1284164895"/>
              </p:ext>
            </p:extLst>
          </p:nvPr>
        </p:nvGraphicFramePr>
        <p:xfrm>
          <a:off x="5021631" y="1326567"/>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47812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6AC57-19BA-4DFC-8A22-6E58CE671DB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FB8CE453-2C7F-4156-8604-75811BD17D56}"/>
              </a:ext>
            </a:extLst>
          </p:cNvPr>
          <p:cNvGraphicFramePr>
            <a:graphicFrameLocks noGrp="1"/>
          </p:cNvGraphicFramePr>
          <p:nvPr>
            <p:ph idx="1"/>
            <p:extLst>
              <p:ext uri="{D42A27DB-BD31-4B8C-83A1-F6EECF244321}">
                <p14:modId xmlns:p14="http://schemas.microsoft.com/office/powerpoint/2010/main" val="1318036598"/>
              </p:ext>
            </p:extLst>
          </p:nvPr>
        </p:nvGraphicFramePr>
        <p:xfrm>
          <a:off x="5118100" y="1052247"/>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638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610143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18734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Versionamento</a:t>
            </a:r>
            <a:r>
              <a:rPr lang="es-CO" dirty="0"/>
              <a:t>  GitHub Desktop</a:t>
            </a:r>
          </a:p>
        </p:txBody>
      </p:sp>
    </p:spTree>
    <p:extLst>
      <p:ext uri="{BB962C8B-B14F-4D97-AF65-F5344CB8AC3E}">
        <p14:creationId xmlns:p14="http://schemas.microsoft.com/office/powerpoint/2010/main" val="125049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4CA1E61-072D-44FE-8FDE-B42E7EBE7C46}"/>
              </a:ext>
            </a:extLst>
          </p:cNvPr>
          <p:cNvPicPr>
            <a:picLocks noChangeAspect="1"/>
          </p:cNvPicPr>
          <p:nvPr/>
        </p:nvPicPr>
        <p:blipFill rotWithShape="1">
          <a:blip r:embed="rId2"/>
          <a:srcRect l="22846" t="33224" r="22116" b="16906"/>
          <a:stretch/>
        </p:blipFill>
        <p:spPr>
          <a:xfrm>
            <a:off x="0" y="0"/>
            <a:ext cx="12192000" cy="6858000"/>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DC130120-6444-45EF-A427-AD2C6DFA3A2B}"/>
              </a:ext>
            </a:extLst>
          </p:cNvPr>
          <p:cNvPicPr>
            <a:picLocks noChangeAspect="1"/>
          </p:cNvPicPr>
          <p:nvPr/>
        </p:nvPicPr>
        <p:blipFill rotWithShape="1">
          <a:blip r:embed="rId2"/>
          <a:srcRect l="18577" t="57234" r="15077" b="15471"/>
          <a:stretch/>
        </p:blipFill>
        <p:spPr>
          <a:xfrm>
            <a:off x="0" y="0"/>
            <a:ext cx="12224619" cy="2827607"/>
          </a:xfrm>
          <a:prstGeom prst="rect">
            <a:avLst/>
          </a:prstGeom>
        </p:spPr>
      </p:pic>
    </p:spTree>
    <p:extLst>
      <p:ext uri="{BB962C8B-B14F-4D97-AF65-F5344CB8AC3E}">
        <p14:creationId xmlns:p14="http://schemas.microsoft.com/office/powerpoint/2010/main" val="2113232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D7DDBB0-53CB-47CD-AB21-356FBCCBB4B8}"/>
              </a:ext>
            </a:extLst>
          </p:cNvPr>
          <p:cNvPicPr>
            <a:picLocks noChangeAspect="1"/>
          </p:cNvPicPr>
          <p:nvPr/>
        </p:nvPicPr>
        <p:blipFill rotWithShape="1">
          <a:blip r:embed="rId2"/>
          <a:srcRect l="22984" t="33111" r="22823" b="15036"/>
          <a:stretch/>
        </p:blipFill>
        <p:spPr>
          <a:xfrm>
            <a:off x="-20391" y="0"/>
            <a:ext cx="12212391" cy="6858000"/>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2121</TotalTime>
  <Words>1983</Words>
  <Application>Microsoft Office PowerPoint</Application>
  <PresentationFormat>Panorámica</PresentationFormat>
  <Paragraphs>202</Paragraphs>
  <Slides>45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45</vt:i4>
      </vt:variant>
    </vt:vector>
  </HeadingPairs>
  <TitlesOfParts>
    <vt:vector size="49" baseType="lpstr">
      <vt:lpstr>Calibri Light</vt:lpstr>
      <vt:lpstr>Rockwell</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Versionamento  GitHub Desktop</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Santiago Rojas</cp:lastModifiedBy>
  <cp:revision>338</cp:revision>
  <dcterms:created xsi:type="dcterms:W3CDTF">2021-01-25T15:52:21Z</dcterms:created>
  <dcterms:modified xsi:type="dcterms:W3CDTF">2021-03-10T17:59:47Z</dcterms:modified>
</cp:coreProperties>
</file>