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350" r:id="rId51"/>
    <p:sldId id="351" r:id="rId52"/>
    <p:sldId id="293" r:id="rId53"/>
    <p:sldId id="296" r:id="rId54"/>
    <p:sldId id="339" r:id="rId55"/>
    <p:sldId id="340" r:id="rId56"/>
    <p:sldId id="341" r:id="rId57"/>
    <p:sldId id="297" r:id="rId58"/>
    <p:sldId id="299" r:id="rId59"/>
    <p:sldId id="300" r:id="rId60"/>
    <p:sldId id="298" r:id="rId61"/>
    <p:sldId id="342" r:id="rId62"/>
    <p:sldId id="343" r:id="rId63"/>
    <p:sldId id="344" r:id="rId64"/>
    <p:sldId id="304" r:id="rId65"/>
    <p:sldId id="307" r:id="rId66"/>
    <p:sldId id="308" r:id="rId67"/>
    <p:sldId id="309" r:id="rId68"/>
    <p:sldId id="302" r:id="rId69"/>
    <p:sldId id="301" r:id="rId70"/>
    <p:sldId id="30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E924F-0D6E-49BB-BBAC-E95CB330623F}" v="2" dt="2021-07-29T02:05:44.3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E62E924F-0D6E-49BB-BBAC-E95CB330623F}"/>
    <pc:docChg chg="custSel addSld delSld modSld sldOrd">
      <pc:chgData name="Santiago Rojas" userId="6f1404c97ad8162e" providerId="LiveId" clId="{E62E924F-0D6E-49BB-BBAC-E95CB330623F}" dt="2021-07-29T02:10:32.055" v="407" actId="20577"/>
      <pc:docMkLst>
        <pc:docMk/>
      </pc:docMkLst>
      <pc:sldChg chg="new del">
        <pc:chgData name="Santiago Rojas" userId="6f1404c97ad8162e" providerId="LiveId" clId="{E62E924F-0D6E-49BB-BBAC-E95CB330623F}" dt="2021-07-29T02:05:37.177" v="2" actId="47"/>
        <pc:sldMkLst>
          <pc:docMk/>
          <pc:sldMk cId="3173066859" sldId="349"/>
        </pc:sldMkLst>
      </pc:sldChg>
      <pc:sldChg chg="modSp add mod">
        <pc:chgData name="Santiago Rojas" userId="6f1404c97ad8162e" providerId="LiveId" clId="{E62E924F-0D6E-49BB-BBAC-E95CB330623F}" dt="2021-07-29T02:08:54.834" v="229" actId="20577"/>
        <pc:sldMkLst>
          <pc:docMk/>
          <pc:sldMk cId="3337784037" sldId="350"/>
        </pc:sldMkLst>
        <pc:graphicFrameChg chg="modGraphic">
          <ac:chgData name="Santiago Rojas" userId="6f1404c97ad8162e" providerId="LiveId" clId="{E62E924F-0D6E-49BB-BBAC-E95CB330623F}" dt="2021-07-29T02:08:54.834" v="229" actId="20577"/>
          <ac:graphicFrameMkLst>
            <pc:docMk/>
            <pc:sldMk cId="3337784037" sldId="350"/>
            <ac:graphicFrameMk id="4" creationId="{104B1BC5-C194-6A4D-BF36-86B68BC29C6E}"/>
          </ac:graphicFrameMkLst>
        </pc:graphicFrameChg>
      </pc:sldChg>
      <pc:sldChg chg="new del">
        <pc:chgData name="Santiago Rojas" userId="6f1404c97ad8162e" providerId="LiveId" clId="{E62E924F-0D6E-49BB-BBAC-E95CB330623F}" dt="2021-07-29T02:05:42.637" v="4" actId="47"/>
        <pc:sldMkLst>
          <pc:docMk/>
          <pc:sldMk cId="2645747106" sldId="351"/>
        </pc:sldMkLst>
      </pc:sldChg>
      <pc:sldChg chg="modSp add mod ord">
        <pc:chgData name="Santiago Rojas" userId="6f1404c97ad8162e" providerId="LiveId" clId="{E62E924F-0D6E-49BB-BBAC-E95CB330623F}" dt="2021-07-29T02:10:32.055" v="407" actId="20577"/>
        <pc:sldMkLst>
          <pc:docMk/>
          <pc:sldMk cId="3841520591" sldId="351"/>
        </pc:sldMkLst>
        <pc:graphicFrameChg chg="modGraphic">
          <ac:chgData name="Santiago Rojas" userId="6f1404c97ad8162e" providerId="LiveId" clId="{E62E924F-0D6E-49BB-BBAC-E95CB330623F}" dt="2021-07-29T02:10:32.055" v="407" actId="20577"/>
          <ac:graphicFrameMkLst>
            <pc:docMk/>
            <pc:sldMk cId="3841520591" sldId="351"/>
            <ac:graphicFrameMk id="4" creationId="{104B1BC5-C194-6A4D-BF36-86B68BC29C6E}"/>
          </ac:graphicFrameMkLst>
        </pc:graphicFrameChg>
      </pc:sldChg>
    </pc:docChg>
  </pc:docChgLst>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28/07/2021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28/07/2021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28/07/2021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D078E2FA-855C-44CD-BDFD-69F688ACA377}"/>
              </a:ext>
            </a:extLst>
          </p:cNvPr>
          <p:cNvPicPr>
            <a:picLocks noChangeAspect="1"/>
          </p:cNvPicPr>
          <p:nvPr/>
        </p:nvPicPr>
        <p:blipFill rotWithShape="1">
          <a:blip r:embed="rId2"/>
          <a:srcRect l="3146" t="13530" r="33346" b="15897"/>
          <a:stretch/>
        </p:blipFill>
        <p:spPr>
          <a:xfrm>
            <a:off x="-2" y="-1"/>
            <a:ext cx="12192002" cy="6858001"/>
          </a:xfrm>
          <a:prstGeom prst="rect">
            <a:avLst/>
          </a:prstGeom>
        </p:spPr>
      </p:pic>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960201103"/>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Seleccionar</a:t>
                      </a:r>
                      <a:r>
                        <a:rPr lang="es-CO" sz="1400" baseline="0" dirty="0"/>
                        <a:t> Idioma</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a:t>
                      </a:r>
                      <a:r>
                        <a:rPr lang="es-CO" sz="1400" baseline="0" dirty="0"/>
                        <a:t> escoger entre dos idiomas en sistema que son el español y el ingles</a:t>
                      </a:r>
                      <a:r>
                        <a:rPr lang="es-CO" sz="1400" dirty="0"/>
                        <a:t>.</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a:t>
                      </a:r>
                      <a:r>
                        <a:rPr lang="es-CO" sz="1400" baseline="0" dirty="0"/>
                        <a:t> mostrara al usuario la opción de Idioma para que el usuario escoja</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Media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266240822"/>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Actualizar</a:t>
                      </a:r>
                      <a:r>
                        <a:rPr lang="es-CO" sz="1400" baseline="0" dirty="0"/>
                        <a:t> datos</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podrá actualizar datos personales</a:t>
                      </a:r>
                      <a:r>
                        <a:rPr lang="es-CO" sz="1400" baseline="0" dirty="0"/>
                        <a:t> de contacto que van cambiando constantemente desde su perfil.</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sistema</a:t>
                      </a:r>
                      <a:r>
                        <a:rPr lang="es-CO" sz="1400" baseline="0" dirty="0"/>
                        <a:t> mostrar en la opción de mi perfil actualizar datos y le  desplegara un formulario con sus datos, permitiéndole actualizar solo unos datos flexibles.</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601881386"/>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Exportar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Exportar una plantilla de Excel para llenar los datos personales de los usuarios</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El usuario podrá exportar el archivo para llenar sus datos personales .</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37784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003635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ES" sz="1400" dirty="0"/>
                        <a:t>Importar</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ES" sz="1400" dirty="0"/>
                        <a:t>El administrador importa los archivos al sistema SIGC.</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ES" sz="1400" dirty="0"/>
                        <a:t>Importara el archivo Exel para que los usuarios puedan estar registrados y actualizados en la plataforma SIGC.</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84152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4985</TotalTime>
  <Words>3451</Words>
  <Application>Microsoft Office PowerPoint</Application>
  <PresentationFormat>Panorámica</PresentationFormat>
  <Paragraphs>616</Paragraphs>
  <Slides>70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70</vt:i4>
      </vt:variant>
    </vt:vector>
  </HeadingPairs>
  <TitlesOfParts>
    <vt:vector size="75"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351</cp:revision>
  <dcterms:created xsi:type="dcterms:W3CDTF">2021-01-25T15:52:21Z</dcterms:created>
  <dcterms:modified xsi:type="dcterms:W3CDTF">2021-07-29T02:10:37Z</dcterms:modified>
</cp:coreProperties>
</file>