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90" r:id="rId28"/>
    <p:sldId id="283" r:id="rId29"/>
    <p:sldId id="284" r:id="rId30"/>
    <p:sldId id="285" r:id="rId31"/>
    <p:sldId id="286" r:id="rId32"/>
    <p:sldId id="287" r:id="rId33"/>
    <p:sldId id="288" r:id="rId34"/>
    <p:sldId id="289" r:id="rId35"/>
    <p:sldId id="292" r:id="rId36"/>
    <p:sldId id="293" r:id="rId37"/>
    <p:sldId id="294" r:id="rId38"/>
    <p:sldId id="295" r:id="rId39"/>
    <p:sldId id="296" r:id="rId40"/>
    <p:sldId id="297" r:id="rId41"/>
    <p:sldId id="298" r:id="rId42"/>
    <p:sldId id="299" r:id="rId43"/>
    <p:sldId id="302" r:id="rId44"/>
    <p:sldId id="301" r:id="rId45"/>
    <p:sldId id="30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17/04/2021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17/04/2021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17/04/2021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17/04/2021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28" y="0"/>
            <a:ext cx="9610725" cy="6838950"/>
          </a:xfrm>
          <a:prstGeom prst="rect">
            <a:avLst/>
          </a:prstGeom>
        </p:spPr>
      </p:pic>
      <p:sp>
        <p:nvSpPr>
          <p:cNvPr id="9" name="CuadroTexto 8"/>
          <p:cNvSpPr txBox="1"/>
          <p:nvPr/>
        </p:nvSpPr>
        <p:spPr>
          <a:xfrm>
            <a:off x="7730836" y="6580769"/>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a:t>
            </a:r>
            <a:r>
              <a:rPr lang="es-CO" sz="1200" dirty="0" smtClean="0">
                <a:latin typeface="Times New Roman" panose="02020603050405020304" pitchFamily="18" charset="0"/>
                <a:cs typeface="Times New Roman" panose="02020603050405020304" pitchFamily="18" charset="0"/>
              </a:rPr>
              <a:t>en Visual </a:t>
            </a:r>
            <a:r>
              <a:rPr lang="es-CO" sz="1200" dirty="0" err="1" smtClean="0">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6C622-08C3-4F53-8B6B-78DB5136EE39}"/>
              </a:ext>
            </a:extLst>
          </p:cNvPr>
          <p:cNvSpPr>
            <a:spLocks noGrp="1"/>
          </p:cNvSpPr>
          <p:nvPr>
            <p:ph type="title"/>
          </p:nvPr>
        </p:nvSpPr>
        <p:spPr/>
        <p:txBody>
          <a:bodyPr/>
          <a:lstStyle/>
          <a:p>
            <a:r>
              <a:rPr lang="es-CO" dirty="0"/>
              <a:t>Requerimientos funcionales</a:t>
            </a:r>
          </a:p>
        </p:txBody>
      </p:sp>
      <p:graphicFrame>
        <p:nvGraphicFramePr>
          <p:cNvPr id="6" name="Tabla 4">
            <a:extLst>
              <a:ext uri="{FF2B5EF4-FFF2-40B4-BE49-F238E27FC236}">
                <a16:creationId xmlns:a16="http://schemas.microsoft.com/office/drawing/2014/main" id="{72043CEB-92A8-4602-84EB-7871C514A403}"/>
              </a:ext>
            </a:extLst>
          </p:cNvPr>
          <p:cNvGraphicFramePr>
            <a:graphicFrameLocks noGrp="1"/>
          </p:cNvGraphicFramePr>
          <p:nvPr>
            <p:ph idx="1"/>
            <p:extLst>
              <p:ext uri="{D42A27DB-BD31-4B8C-83A1-F6EECF244321}">
                <p14:modId xmlns:p14="http://schemas.microsoft.com/office/powerpoint/2010/main" val="2096897839"/>
              </p:ext>
            </p:extLst>
          </p:nvPr>
        </p:nvGraphicFramePr>
        <p:xfrm>
          <a:off x="5074725" y="1225306"/>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Loguear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poder inscribirse en el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habilitar la creación de usuarios</a:t>
                      </a:r>
                    </a:p>
                  </a:txBody>
                  <a:tcPr/>
                </a:tc>
                <a:extLst>
                  <a:ext uri="{0D108BD9-81ED-4DB2-BD59-A6C34878D82A}">
                    <a16:rowId xmlns:a16="http://schemas.microsoft.com/office/drawing/2014/main" val="821924514"/>
                  </a:ext>
                </a:extLst>
              </a:tr>
              <a:tr h="56559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83162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B4807-D4D5-4B69-A2BE-268A2CD7209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F8977ED4-9D94-469E-96C2-AA9246A30004}"/>
              </a:ext>
            </a:extLst>
          </p:cNvPr>
          <p:cNvGraphicFramePr>
            <a:graphicFrameLocks noGrp="1"/>
          </p:cNvGraphicFramePr>
          <p:nvPr>
            <p:ph idx="1"/>
            <p:extLst>
              <p:ext uri="{D42A27DB-BD31-4B8C-83A1-F6EECF244321}">
                <p14:modId xmlns:p14="http://schemas.microsoft.com/office/powerpoint/2010/main" val="3859166619"/>
              </p:ext>
            </p:extLst>
          </p:nvPr>
        </p:nvGraphicFramePr>
        <p:xfrm>
          <a:off x="5118100" y="958020"/>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Identificar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ingresar a la página con una clave y un nombre de usuario.</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ser consultado de acuerdo al rol de cada usuario.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272488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8FD72-459F-47C9-8B0A-62419C5C4325}"/>
              </a:ext>
            </a:extLst>
          </p:cNvPr>
          <p:cNvSpPr>
            <a:spLocks noGrp="1"/>
          </p:cNvSpPr>
          <p:nvPr>
            <p:ph type="title"/>
          </p:nvPr>
        </p:nvSpPr>
        <p:spPr/>
        <p:txBody>
          <a:bodyPr/>
          <a:lstStyle/>
          <a:p>
            <a:r>
              <a:rPr lang="es-CO" dirty="0"/>
              <a:t>Requerimientos funcionales</a:t>
            </a:r>
          </a:p>
        </p:txBody>
      </p:sp>
      <p:pic>
        <p:nvPicPr>
          <p:cNvPr id="10" name="Imagen 9">
            <a:extLst>
              <a:ext uri="{FF2B5EF4-FFF2-40B4-BE49-F238E27FC236}">
                <a16:creationId xmlns:a16="http://schemas.microsoft.com/office/drawing/2014/main" id="{46F7A5B9-D044-4380-8B8B-88FE77E60109}"/>
              </a:ext>
            </a:extLst>
          </p:cNvPr>
          <p:cNvPicPr>
            <a:picLocks noChangeAspect="1"/>
          </p:cNvPicPr>
          <p:nvPr/>
        </p:nvPicPr>
        <p:blipFill rotWithShape="1">
          <a:blip r:embed="rId2"/>
          <a:srcRect l="52137" t="34257" r="14839" b="26225"/>
          <a:stretch/>
        </p:blipFill>
        <p:spPr>
          <a:xfrm>
            <a:off x="5540514" y="1273291"/>
            <a:ext cx="5648534" cy="3800153"/>
          </a:xfrm>
          <a:prstGeom prst="rect">
            <a:avLst/>
          </a:prstGeom>
        </p:spPr>
      </p:pic>
    </p:spTree>
    <p:extLst>
      <p:ext uri="{BB962C8B-B14F-4D97-AF65-F5344CB8AC3E}">
        <p14:creationId xmlns:p14="http://schemas.microsoft.com/office/powerpoint/2010/main" val="1700628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9E7C9-B08E-4678-9410-6655D811302D}"/>
              </a:ext>
            </a:extLst>
          </p:cNvPr>
          <p:cNvSpPr>
            <a:spLocks noGrp="1"/>
          </p:cNvSpPr>
          <p:nvPr>
            <p:ph type="title"/>
          </p:nvPr>
        </p:nvSpPr>
        <p:spPr/>
        <p:txBody>
          <a:bodyPr/>
          <a:lstStyle/>
          <a:p>
            <a:r>
              <a:rPr lang="es-CO" dirty="0"/>
              <a:t>Requerimientos funcionales</a:t>
            </a:r>
          </a:p>
        </p:txBody>
      </p:sp>
      <p:graphicFrame>
        <p:nvGraphicFramePr>
          <p:cNvPr id="12" name="Tabla 4">
            <a:extLst>
              <a:ext uri="{FF2B5EF4-FFF2-40B4-BE49-F238E27FC236}">
                <a16:creationId xmlns:a16="http://schemas.microsoft.com/office/drawing/2014/main" id="{14B94452-F3D0-4381-8012-5A34351EEF19}"/>
              </a:ext>
            </a:extLst>
          </p:cNvPr>
          <p:cNvGraphicFramePr>
            <a:graphicFrameLocks noGrp="1"/>
          </p:cNvGraphicFramePr>
          <p:nvPr>
            <p:ph idx="1"/>
            <p:extLst>
              <p:ext uri="{D42A27DB-BD31-4B8C-83A1-F6EECF244321}">
                <p14:modId xmlns:p14="http://schemas.microsoft.com/office/powerpoint/2010/main" val="1118360086"/>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Cargar notas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Los usuarios podrán subir las notas parciales de cada bimestre.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docente cargar las notas respectivas de cada parcial y el sistema sacará la definitiva.</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2413226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sistema debe permitir la consulta de notas.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rol de estudiante puede consultar las calificaciones de todas las asignaturas.</a:t>
                      </a:r>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22809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a:t>
            </a:r>
            <a:r>
              <a:rPr lang="es-CO" dirty="0" smtClean="0"/>
              <a:t>sistema, como </a:t>
            </a:r>
            <a:r>
              <a:rPr lang="es-CO" dirty="0"/>
              <a:t>el rendimiento, la compatibilidad, interfaces, etcétera (</a:t>
            </a:r>
            <a:r>
              <a:rPr lang="es-CO" dirty="0" err="1" smtClean="0"/>
              <a:t>Árias</a:t>
            </a:r>
            <a:r>
              <a:rPr lang="es-CO" dirty="0" smtClean="0"/>
              <a:t> Chaves</a:t>
            </a:r>
            <a:r>
              <a:rPr lang="es-CO" dirty="0"/>
              <a:t>, 2005).</a:t>
            </a:r>
          </a:p>
        </p:txBody>
      </p:sp>
    </p:spTree>
    <p:extLst>
      <p:ext uri="{BB962C8B-B14F-4D97-AF65-F5344CB8AC3E}">
        <p14:creationId xmlns:p14="http://schemas.microsoft.com/office/powerpoint/2010/main" val="25443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ABE99-3B14-4C96-9B12-73C0849318E2}"/>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A370161D-0DE9-4275-9BAD-FBDF53CE83C8}"/>
              </a:ext>
            </a:extLst>
          </p:cNvPr>
          <p:cNvGraphicFramePr>
            <a:graphicFrameLocks noGrp="1"/>
          </p:cNvGraphicFramePr>
          <p:nvPr>
            <p:ph idx="1"/>
            <p:extLst>
              <p:ext uri="{D42A27DB-BD31-4B8C-83A1-F6EECF244321}">
                <p14:modId xmlns:p14="http://schemas.microsoft.com/office/powerpoint/2010/main" val="576214947"/>
              </p:ext>
            </p:extLst>
          </p:nvPr>
        </p:nvGraphicFramePr>
        <p:xfrm>
          <a:off x="5118100" y="1876624"/>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264451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FD51D-A159-4700-8953-05A9A8556F05}"/>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6B38E0D9-26AD-4385-A7E2-4F0936985EA5}"/>
              </a:ext>
            </a:extLst>
          </p:cNvPr>
          <p:cNvGraphicFramePr>
            <a:graphicFrameLocks noGrp="1"/>
          </p:cNvGraphicFramePr>
          <p:nvPr>
            <p:ph idx="1"/>
            <p:extLst>
              <p:ext uri="{D42A27DB-BD31-4B8C-83A1-F6EECF244321}">
                <p14:modId xmlns:p14="http://schemas.microsoft.com/office/powerpoint/2010/main" val="1284164895"/>
              </p:ext>
            </p:extLst>
          </p:nvPr>
        </p:nvGraphicFramePr>
        <p:xfrm>
          <a:off x="5021631" y="1326567"/>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47812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6AC57-19BA-4DFC-8A22-6E58CE671DB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FB8CE453-2C7F-4156-8604-75811BD17D56}"/>
              </a:ext>
            </a:extLst>
          </p:cNvPr>
          <p:cNvGraphicFramePr>
            <a:graphicFrameLocks noGrp="1"/>
          </p:cNvGraphicFramePr>
          <p:nvPr>
            <p:ph idx="1"/>
            <p:extLst>
              <p:ext uri="{D42A27DB-BD31-4B8C-83A1-F6EECF244321}">
                <p14:modId xmlns:p14="http://schemas.microsoft.com/office/powerpoint/2010/main" val="1318036598"/>
              </p:ext>
            </p:extLst>
          </p:nvPr>
        </p:nvGraphicFramePr>
        <p:xfrm>
          <a:off x="5118100" y="1052247"/>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63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610143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18734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Versionamento</a:t>
            </a:r>
            <a:r>
              <a:rPr lang="es-CO" dirty="0"/>
              <a:t>  GitHub Desktop</a:t>
            </a:r>
          </a:p>
        </p:txBody>
      </p:sp>
      <p:sp>
        <p:nvSpPr>
          <p:cNvPr id="3" name="CuadroTexto 2"/>
          <p:cNvSpPr txBox="1"/>
          <p:nvPr/>
        </p:nvSpPr>
        <p:spPr>
          <a:xfrm>
            <a:off x="5181600" y="2216727"/>
            <a:ext cx="4267200" cy="646331"/>
          </a:xfrm>
          <a:prstGeom prst="rect">
            <a:avLst/>
          </a:prstGeom>
          <a:noFill/>
        </p:spPr>
        <p:txBody>
          <a:bodyPr wrap="square" rtlCol="0">
            <a:spAutoFit/>
          </a:bodyPr>
          <a:lstStyle/>
          <a:p>
            <a:r>
              <a:rPr lang="es-CO" dirty="0" smtClean="0"/>
              <a:t>Etapas de un proyecto a lo largo de su desarrollo.</a:t>
            </a:r>
            <a:endParaRPr lang="es-CO" dirty="0"/>
          </a:p>
        </p:txBody>
      </p:sp>
    </p:spTree>
    <p:extLst>
      <p:ext uri="{BB962C8B-B14F-4D97-AF65-F5344CB8AC3E}">
        <p14:creationId xmlns:p14="http://schemas.microsoft.com/office/powerpoint/2010/main" val="125049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a:t>
            </a:r>
            <a:endParaRPr lang="es-CO" dirty="0"/>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r>
              <a:rPr lang="es-CO" dirty="0" smtClean="0"/>
              <a:t>.</a:t>
            </a:r>
            <a:endParaRPr lang="es-CO" dirty="0"/>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a:t>
            </a:r>
            <a:r>
              <a:rPr lang="es-CO" dirty="0" smtClean="0"/>
              <a:t>www.tenjo-cundinamarca.gov.co/Paginas/default.aspx</a:t>
            </a:r>
            <a:endParaRPr lang="es-CO" dirty="0"/>
          </a:p>
          <a:p>
            <a:pPr marL="0" indent="0">
              <a:buNone/>
            </a:pPr>
            <a:r>
              <a:rPr lang="es-CO" dirty="0"/>
              <a:t>Ramírez Corredor, M. F. (25 de Enero de 2021). Charla informal con la orientadora del IED</a:t>
            </a:r>
          </a:p>
          <a:p>
            <a:pPr marL="0" indent="0">
              <a:buNone/>
            </a:pPr>
            <a:r>
              <a:rPr lang="es-CO" dirty="0"/>
              <a:t>Enrique Santos Montero. (A. Duque Escobar, Entrevistador</a:t>
            </a:r>
            <a:r>
              <a:rPr lang="es-CO" dirty="0" smtClean="0"/>
              <a:t>)</a:t>
            </a:r>
            <a:endParaRPr lang="es-CO" dirty="0"/>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r>
              <a:rPr lang="es-CO" dirty="0" smtClean="0"/>
              <a:t>.</a:t>
            </a:r>
            <a:endParaRPr lang="es-CO" dirty="0"/>
          </a:p>
          <a:p>
            <a:pPr marL="0" indent="0">
              <a:buNone/>
            </a:pPr>
            <a:r>
              <a:rPr lang="es-CO" dirty="0"/>
              <a:t>Portocarrero, D. (2021). Archivo personal</a:t>
            </a:r>
            <a:r>
              <a:rPr lang="es-CO" dirty="0" smtClean="0"/>
              <a:t>.</a:t>
            </a:r>
            <a:endParaRPr lang="es-CO" dirty="0"/>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smtClean="0"/>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2141</TotalTime>
  <Words>2153</Words>
  <Application>Microsoft Office PowerPoint</Application>
  <PresentationFormat>Panorámica</PresentationFormat>
  <Paragraphs>217</Paragraphs>
  <Slides>45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Versionamento  GitHub Desktop</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341</cp:revision>
  <dcterms:created xsi:type="dcterms:W3CDTF">2021-01-25T15:52:21Z</dcterms:created>
  <dcterms:modified xsi:type="dcterms:W3CDTF">2021-04-17T20:39:39Z</dcterms:modified>
</cp:coreProperties>
</file>