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347" r:id="rId32"/>
    <p:sldId id="348" r:id="rId33"/>
    <p:sldId id="285" r:id="rId34"/>
    <p:sldId id="322" r:id="rId35"/>
    <p:sldId id="327" r:id="rId36"/>
    <p:sldId id="311" r:id="rId37"/>
    <p:sldId id="328" r:id="rId38"/>
    <p:sldId id="329" r:id="rId39"/>
    <p:sldId id="346" r:id="rId40"/>
    <p:sldId id="330" r:id="rId41"/>
    <p:sldId id="325" r:id="rId42"/>
    <p:sldId id="333" r:id="rId43"/>
    <p:sldId id="334" r:id="rId44"/>
    <p:sldId id="335" r:id="rId45"/>
    <p:sldId id="336" r:id="rId46"/>
    <p:sldId id="331" r:id="rId47"/>
    <p:sldId id="332" r:id="rId48"/>
    <p:sldId id="337" r:id="rId49"/>
    <p:sldId id="338" r:id="rId50"/>
    <p:sldId id="293" r:id="rId51"/>
    <p:sldId id="296" r:id="rId52"/>
    <p:sldId id="339" r:id="rId53"/>
    <p:sldId id="340" r:id="rId54"/>
    <p:sldId id="341" r:id="rId55"/>
    <p:sldId id="297" r:id="rId56"/>
    <p:sldId id="299" r:id="rId57"/>
    <p:sldId id="300" r:id="rId58"/>
    <p:sldId id="298" r:id="rId59"/>
    <p:sldId id="342" r:id="rId60"/>
    <p:sldId id="343" r:id="rId61"/>
    <p:sldId id="344" r:id="rId62"/>
    <p:sldId id="304" r:id="rId63"/>
    <p:sldId id="307" r:id="rId64"/>
    <p:sldId id="308" r:id="rId65"/>
    <p:sldId id="309" r:id="rId66"/>
    <p:sldId id="302" r:id="rId67"/>
    <p:sldId id="301" r:id="rId68"/>
    <p:sldId id="303"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572B1-9B8F-4042-8F80-E3CA06DF6461}" v="2" dt="2021-05-23T23:35:30.74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p:scale>
          <a:sx n="66" d="100"/>
          <a:sy n="66" d="100"/>
        </p:scale>
        <p:origin x="-1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Rojas" userId="6f1404c97ad8162e" providerId="LiveId" clId="{471572B1-9B8F-4042-8F80-E3CA06DF6461}"/>
    <pc:docChg chg="custSel addSld modSld">
      <pc:chgData name="Santiago Rojas" userId="6f1404c97ad8162e" providerId="LiveId" clId="{471572B1-9B8F-4042-8F80-E3CA06DF6461}" dt="2021-05-23T23:35:28.061" v="152" actId="20578"/>
      <pc:docMkLst>
        <pc:docMk/>
      </pc:docMkLst>
      <pc:sldChg chg="modSp">
        <pc:chgData name="Santiago Rojas" userId="6f1404c97ad8162e" providerId="LiveId" clId="{471572B1-9B8F-4042-8F80-E3CA06DF6461}" dt="2021-05-23T23:35:28.061" v="152" actId="20578"/>
        <pc:sldMkLst>
          <pc:docMk/>
          <pc:sldMk cId="3360932463" sldId="332"/>
        </pc:sldMkLst>
        <pc:graphicFrameChg chg="mod">
          <ac:chgData name="Santiago Rojas" userId="6f1404c97ad8162e" providerId="LiveId" clId="{471572B1-9B8F-4042-8F80-E3CA06DF6461}" dt="2021-05-23T23:35:28.061" v="152" actId="20578"/>
          <ac:graphicFrameMkLst>
            <pc:docMk/>
            <pc:sldMk cId="3360932463" sldId="332"/>
            <ac:graphicFrameMk id="4" creationId="{104B1BC5-C194-6A4D-BF36-86B68BC29C6E}"/>
          </ac:graphicFrameMkLst>
        </pc:graphicFrameChg>
      </pc:sldChg>
      <pc:sldChg chg="modSp new mod">
        <pc:chgData name="Santiago Rojas" userId="6f1404c97ad8162e" providerId="LiveId" clId="{471572B1-9B8F-4042-8F80-E3CA06DF6461}" dt="2021-05-23T22:51:25.284" v="136" actId="20577"/>
        <pc:sldMkLst>
          <pc:docMk/>
          <pc:sldMk cId="3749372832" sldId="347"/>
        </pc:sldMkLst>
        <pc:spChg chg="mod">
          <ac:chgData name="Santiago Rojas" userId="6f1404c97ad8162e" providerId="LiveId" clId="{471572B1-9B8F-4042-8F80-E3CA06DF6461}" dt="2021-05-23T22:50:43.838" v="18" actId="20577"/>
          <ac:spMkLst>
            <pc:docMk/>
            <pc:sldMk cId="3749372832" sldId="347"/>
            <ac:spMk id="2" creationId="{75CDA050-FB5D-4A7F-BFF7-868DDA5F1A55}"/>
          </ac:spMkLst>
        </pc:spChg>
        <pc:spChg chg="mod">
          <ac:chgData name="Santiago Rojas" userId="6f1404c97ad8162e" providerId="LiveId" clId="{471572B1-9B8F-4042-8F80-E3CA06DF6461}" dt="2021-05-23T22:51:25.284" v="136" actId="20577"/>
          <ac:spMkLst>
            <pc:docMk/>
            <pc:sldMk cId="3749372832" sldId="347"/>
            <ac:spMk id="3" creationId="{77D5B6F4-B7EA-421B-9AE2-B47BE34DB96B}"/>
          </ac:spMkLst>
        </pc:spChg>
      </pc:sldChg>
      <pc:sldChg chg="addSp delSp modSp new mod">
        <pc:chgData name="Santiago Rojas" userId="6f1404c97ad8162e" providerId="LiveId" clId="{471572B1-9B8F-4042-8F80-E3CA06DF6461}" dt="2021-05-23T22:53:01.093" v="151" actId="14100"/>
        <pc:sldMkLst>
          <pc:docMk/>
          <pc:sldMk cId="2601945053" sldId="348"/>
        </pc:sldMkLst>
        <pc:spChg chg="del">
          <ac:chgData name="Santiago Rojas" userId="6f1404c97ad8162e" providerId="LiveId" clId="{471572B1-9B8F-4042-8F80-E3CA06DF6461}" dt="2021-05-23T22:52:35.822" v="145" actId="478"/>
          <ac:spMkLst>
            <pc:docMk/>
            <pc:sldMk cId="2601945053" sldId="348"/>
            <ac:spMk id="3" creationId="{312AF28D-AB32-4BAE-8D79-4DB791225FCC}"/>
          </ac:spMkLst>
        </pc:spChg>
        <pc:picChg chg="add mod modCrop">
          <ac:chgData name="Santiago Rojas" userId="6f1404c97ad8162e" providerId="LiveId" clId="{471572B1-9B8F-4042-8F80-E3CA06DF6461}" dt="2021-05-23T22:53:01.093" v="151" actId="14100"/>
          <ac:picMkLst>
            <pc:docMk/>
            <pc:sldMk cId="2601945053" sldId="348"/>
            <ac:picMk id="5" creationId="{D078E2FA-855C-44CD-BDFD-69F688ACA37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23/05/2021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23/05/2021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23/05/2021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23/05/2021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8104909" y="658100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96982"/>
            <a:ext cx="10219788" cy="6373091"/>
          </a:xfrm>
          <a:prstGeom prst="rect">
            <a:avLst/>
          </a:prstGeom>
        </p:spPr>
      </p:pic>
    </p:spTree>
    <p:extLst>
      <p:ext uri="{BB962C8B-B14F-4D97-AF65-F5344CB8AC3E}">
        <p14:creationId xmlns:p14="http://schemas.microsoft.com/office/powerpoint/2010/main" val="3397706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DA050-FB5D-4A7F-BFF7-868DDA5F1A55}"/>
              </a:ext>
            </a:extLst>
          </p:cNvPr>
          <p:cNvSpPr>
            <a:spLocks noGrp="1"/>
          </p:cNvSpPr>
          <p:nvPr>
            <p:ph type="title"/>
          </p:nvPr>
        </p:nvSpPr>
        <p:spPr/>
        <p:txBody>
          <a:bodyPr/>
          <a:lstStyle/>
          <a:p>
            <a:r>
              <a:rPr lang="es-CO" dirty="0"/>
              <a:t>Diagrama de clases</a:t>
            </a:r>
          </a:p>
        </p:txBody>
      </p:sp>
      <p:sp>
        <p:nvSpPr>
          <p:cNvPr id="3" name="Marcador de contenido 2">
            <a:extLst>
              <a:ext uri="{FF2B5EF4-FFF2-40B4-BE49-F238E27FC236}">
                <a16:creationId xmlns:a16="http://schemas.microsoft.com/office/drawing/2014/main" id="{77D5B6F4-B7EA-421B-9AE2-B47BE34DB96B}"/>
              </a:ext>
            </a:extLst>
          </p:cNvPr>
          <p:cNvSpPr>
            <a:spLocks noGrp="1"/>
          </p:cNvSpPr>
          <p:nvPr>
            <p:ph idx="1"/>
          </p:nvPr>
        </p:nvSpPr>
        <p:spPr/>
        <p:txBody>
          <a:bodyPr/>
          <a:lstStyle/>
          <a:p>
            <a:r>
              <a:rPr lang="es-CO" dirty="0"/>
              <a:t>El diagrama de clases es una representación visual de las entidades dentro de una entidad de relación.</a:t>
            </a:r>
          </a:p>
        </p:txBody>
      </p:sp>
    </p:spTree>
    <p:extLst>
      <p:ext uri="{BB962C8B-B14F-4D97-AF65-F5344CB8AC3E}">
        <p14:creationId xmlns:p14="http://schemas.microsoft.com/office/powerpoint/2010/main" val="374937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88613-8517-43C6-B974-859665C3AA5E}"/>
              </a:ext>
            </a:extLst>
          </p:cNvPr>
          <p:cNvSpPr>
            <a:spLocks noGrp="1"/>
          </p:cNvSpPr>
          <p:nvPr>
            <p:ph type="title"/>
          </p:nvPr>
        </p:nvSpPr>
        <p:spPr/>
        <p:txBody>
          <a:bodyPr/>
          <a:lstStyle/>
          <a:p>
            <a:endParaRPr lang="es-CO"/>
          </a:p>
        </p:txBody>
      </p:sp>
      <p:pic>
        <p:nvPicPr>
          <p:cNvPr id="5" name="Imagen 4">
            <a:extLst>
              <a:ext uri="{FF2B5EF4-FFF2-40B4-BE49-F238E27FC236}">
                <a16:creationId xmlns:a16="http://schemas.microsoft.com/office/drawing/2014/main" id="{D078E2FA-855C-44CD-BDFD-69F688ACA377}"/>
              </a:ext>
            </a:extLst>
          </p:cNvPr>
          <p:cNvPicPr>
            <a:picLocks noChangeAspect="1"/>
          </p:cNvPicPr>
          <p:nvPr/>
        </p:nvPicPr>
        <p:blipFill rotWithShape="1">
          <a:blip r:embed="rId2"/>
          <a:srcRect l="3146" t="13530" r="33346" b="15897"/>
          <a:stretch/>
        </p:blipFill>
        <p:spPr>
          <a:xfrm>
            <a:off x="-2" y="-1"/>
            <a:ext cx="12192002" cy="6858001"/>
          </a:xfrm>
          <a:prstGeom prst="rect">
            <a:avLst/>
          </a:prstGeom>
        </p:spPr>
      </p:pic>
    </p:spTree>
    <p:extLst>
      <p:ext uri="{BB962C8B-B14F-4D97-AF65-F5344CB8AC3E}">
        <p14:creationId xmlns:p14="http://schemas.microsoft.com/office/powerpoint/2010/main" val="260194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724057812"/>
              </p:ext>
            </p:extLst>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Ingresar al sistema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523325714"/>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49710834"/>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214936071"/>
              </p:ext>
            </p:extLst>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extLst>
              <p:ext uri="{D42A27DB-BD31-4B8C-83A1-F6EECF244321}">
                <p14:modId xmlns:p14="http://schemas.microsoft.com/office/powerpoint/2010/main" val="3014549437"/>
              </p:ext>
            </p:extLst>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extLst>
              <p:ext uri="{D42A27DB-BD31-4B8C-83A1-F6EECF244321}">
                <p14:modId xmlns:p14="http://schemas.microsoft.com/office/powerpoint/2010/main" val="3461044718"/>
              </p:ext>
            </p:extLst>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RF006</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Gestionar cursos</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cursos.</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cursos.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52794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93041513"/>
              </p:ext>
            </p:extLst>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090622858"/>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942110947"/>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2594450083"/>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156093661"/>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392332237"/>
              </p:ext>
            </p:extLst>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 asignaturas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en sus materias, así como las estadísticas de rendimiento de las mismas.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en sus asignaturas.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42865537"/>
              </p:ext>
            </p:extLst>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del grupo a cargo</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de su grupo asignado en todas las materias, así como las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de los estudiantes de su grupo a cargo.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1826061499"/>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263001146"/>
              </p:ext>
            </p:extLst>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extLst>
              <p:ext uri="{D42A27DB-BD31-4B8C-83A1-F6EECF244321}">
                <p14:modId xmlns:p14="http://schemas.microsoft.com/office/powerpoint/2010/main" val="3922815373"/>
              </p:ext>
            </p:extLst>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RF016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2231</TotalTime>
  <Words>3357</Words>
  <Application>Microsoft Office PowerPoint</Application>
  <PresentationFormat>Panorámica</PresentationFormat>
  <Paragraphs>574</Paragraphs>
  <Slides>68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68</vt:i4>
      </vt:variant>
    </vt:vector>
  </HeadingPairs>
  <TitlesOfParts>
    <vt:vector size="73"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Diagrama de clases</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Santiago Rojas</cp:lastModifiedBy>
  <cp:revision>348</cp:revision>
  <dcterms:created xsi:type="dcterms:W3CDTF">2021-01-25T15:52:21Z</dcterms:created>
  <dcterms:modified xsi:type="dcterms:W3CDTF">2021-05-23T23:35:54Z</dcterms:modified>
</cp:coreProperties>
</file>