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322" r:id="rId32"/>
    <p:sldId id="327" r:id="rId33"/>
    <p:sldId id="311" r:id="rId34"/>
    <p:sldId id="328" r:id="rId35"/>
    <p:sldId id="329" r:id="rId36"/>
    <p:sldId id="330" r:id="rId37"/>
    <p:sldId id="325" r:id="rId38"/>
    <p:sldId id="333" r:id="rId39"/>
    <p:sldId id="334" r:id="rId40"/>
    <p:sldId id="335" r:id="rId41"/>
    <p:sldId id="336" r:id="rId42"/>
    <p:sldId id="331" r:id="rId43"/>
    <p:sldId id="332" r:id="rId44"/>
    <p:sldId id="337" r:id="rId45"/>
    <p:sldId id="338" r:id="rId46"/>
    <p:sldId id="293" r:id="rId47"/>
    <p:sldId id="296" r:id="rId48"/>
    <p:sldId id="339" r:id="rId49"/>
    <p:sldId id="340" r:id="rId50"/>
    <p:sldId id="341" r:id="rId51"/>
    <p:sldId id="297" r:id="rId52"/>
    <p:sldId id="299" r:id="rId53"/>
    <p:sldId id="300" r:id="rId54"/>
    <p:sldId id="298" r:id="rId55"/>
    <p:sldId id="342" r:id="rId56"/>
    <p:sldId id="343" r:id="rId57"/>
    <p:sldId id="344" r:id="rId58"/>
    <p:sldId id="304" r:id="rId59"/>
    <p:sldId id="307" r:id="rId60"/>
    <p:sldId id="308" r:id="rId61"/>
    <p:sldId id="309" r:id="rId62"/>
    <p:sldId id="302" r:id="rId63"/>
    <p:sldId id="301" r:id="rId64"/>
    <p:sldId id="30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17/04/21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17/04/21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17/04/21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17/04/21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28" y="0"/>
            <a:ext cx="9610725" cy="6838950"/>
          </a:xfrm>
          <a:prstGeom prst="rect">
            <a:avLst/>
          </a:prstGeom>
        </p:spPr>
      </p:pic>
      <p:sp>
        <p:nvSpPr>
          <p:cNvPr id="9" name="CuadroTexto 8"/>
          <p:cNvSpPr txBox="1"/>
          <p:nvPr/>
        </p:nvSpPr>
        <p:spPr>
          <a:xfrm>
            <a:off x="7730836" y="6580769"/>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Ingreso de  usuario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2145</TotalTime>
  <Words>3287</Words>
  <Application>Microsoft Macintosh PowerPoint</Application>
  <PresentationFormat>Panorámica</PresentationFormat>
  <Paragraphs>553</Paragraphs>
  <Slides>64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Alejandro Duque Escobar</cp:lastModifiedBy>
  <cp:revision>343</cp:revision>
  <dcterms:created xsi:type="dcterms:W3CDTF">2021-01-25T15:52:21Z</dcterms:created>
  <dcterms:modified xsi:type="dcterms:W3CDTF">2021-04-17T22:12:59Z</dcterms:modified>
</cp:coreProperties>
</file>